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654"/>
  </p:normalViewPr>
  <p:slideViewPr>
    <p:cSldViewPr snapToGrid="0" snapToObjects="1">
      <p:cViewPr varScale="1">
        <p:scale>
          <a:sx n="125" d="100"/>
          <a:sy n="125" d="100"/>
        </p:scale>
        <p:origin x="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541B429-D215-5240-AED5-A2B52CE69165}"/>
              </a:ext>
            </a:extLst>
          </p:cNvPr>
          <p:cNvGrpSpPr/>
          <p:nvPr userDrawn="1"/>
        </p:nvGrpSpPr>
        <p:grpSpPr>
          <a:xfrm>
            <a:off x="15399" y="27144"/>
            <a:ext cx="12161202" cy="6803711"/>
            <a:chOff x="15399" y="27144"/>
            <a:chExt cx="12161202" cy="680371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89AFE7B-2A13-8140-8790-8BFE13CC02EB}"/>
                </a:ext>
              </a:extLst>
            </p:cNvPr>
            <p:cNvSpPr/>
            <p:nvPr/>
          </p:nvSpPr>
          <p:spPr>
            <a:xfrm>
              <a:off x="15399" y="27144"/>
              <a:ext cx="12161202" cy="680371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74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  <a:gs pos="37000">
                  <a:schemeClr val="bg1">
                    <a:lumMod val="95000"/>
                  </a:schemeClr>
                </a:gs>
              </a:gsLst>
              <a:lin ang="5400000" scaled="1"/>
            </a:gradFill>
            <a:ln w="120650" cap="sq" cmpd="sng">
              <a:solidFill>
                <a:srgbClr val="C00000">
                  <a:alpha val="99000"/>
                </a:srgbClr>
              </a:solidFill>
              <a:miter lim="800000"/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12192000"/>
                        <a:gd name="connsiteY0" fmla="*/ 0 h 6759146"/>
                        <a:gd name="connsiteX1" fmla="*/ 702491 w 12192000"/>
                        <a:gd name="connsiteY1" fmla="*/ 0 h 6759146"/>
                        <a:gd name="connsiteX2" fmla="*/ 1526903 w 12192000"/>
                        <a:gd name="connsiteY2" fmla="*/ 0 h 6759146"/>
                        <a:gd name="connsiteX3" fmla="*/ 1741714 w 12192000"/>
                        <a:gd name="connsiteY3" fmla="*/ 0 h 6759146"/>
                        <a:gd name="connsiteX4" fmla="*/ 1956526 w 12192000"/>
                        <a:gd name="connsiteY4" fmla="*/ 0 h 6759146"/>
                        <a:gd name="connsiteX5" fmla="*/ 2780937 w 12192000"/>
                        <a:gd name="connsiteY5" fmla="*/ 0 h 6759146"/>
                        <a:gd name="connsiteX6" fmla="*/ 2995749 w 12192000"/>
                        <a:gd name="connsiteY6" fmla="*/ 0 h 6759146"/>
                        <a:gd name="connsiteX7" fmla="*/ 3576320 w 12192000"/>
                        <a:gd name="connsiteY7" fmla="*/ 0 h 6759146"/>
                        <a:gd name="connsiteX8" fmla="*/ 3913051 w 12192000"/>
                        <a:gd name="connsiteY8" fmla="*/ 0 h 6759146"/>
                        <a:gd name="connsiteX9" fmla="*/ 4249783 w 12192000"/>
                        <a:gd name="connsiteY9" fmla="*/ 0 h 6759146"/>
                        <a:gd name="connsiteX10" fmla="*/ 4586514 w 12192000"/>
                        <a:gd name="connsiteY10" fmla="*/ 0 h 6759146"/>
                        <a:gd name="connsiteX11" fmla="*/ 4923246 w 12192000"/>
                        <a:gd name="connsiteY11" fmla="*/ 0 h 6759146"/>
                        <a:gd name="connsiteX12" fmla="*/ 5381897 w 12192000"/>
                        <a:gd name="connsiteY12" fmla="*/ 0 h 6759146"/>
                        <a:gd name="connsiteX13" fmla="*/ 5718629 w 12192000"/>
                        <a:gd name="connsiteY13" fmla="*/ 0 h 6759146"/>
                        <a:gd name="connsiteX14" fmla="*/ 6177280 w 12192000"/>
                        <a:gd name="connsiteY14" fmla="*/ 0 h 6759146"/>
                        <a:gd name="connsiteX15" fmla="*/ 6879771 w 12192000"/>
                        <a:gd name="connsiteY15" fmla="*/ 0 h 6759146"/>
                        <a:gd name="connsiteX16" fmla="*/ 7216503 w 12192000"/>
                        <a:gd name="connsiteY16" fmla="*/ 0 h 6759146"/>
                        <a:gd name="connsiteX17" fmla="*/ 7431314 w 12192000"/>
                        <a:gd name="connsiteY17" fmla="*/ 0 h 6759146"/>
                        <a:gd name="connsiteX18" fmla="*/ 8255726 w 12192000"/>
                        <a:gd name="connsiteY18" fmla="*/ 0 h 6759146"/>
                        <a:gd name="connsiteX19" fmla="*/ 8470537 w 12192000"/>
                        <a:gd name="connsiteY19" fmla="*/ 0 h 6759146"/>
                        <a:gd name="connsiteX20" fmla="*/ 9051109 w 12192000"/>
                        <a:gd name="connsiteY20" fmla="*/ 0 h 6759146"/>
                        <a:gd name="connsiteX21" fmla="*/ 9265920 w 12192000"/>
                        <a:gd name="connsiteY21" fmla="*/ 0 h 6759146"/>
                        <a:gd name="connsiteX22" fmla="*/ 9968411 w 12192000"/>
                        <a:gd name="connsiteY22" fmla="*/ 0 h 6759146"/>
                        <a:gd name="connsiteX23" fmla="*/ 10548983 w 12192000"/>
                        <a:gd name="connsiteY23" fmla="*/ 0 h 6759146"/>
                        <a:gd name="connsiteX24" fmla="*/ 11251474 w 12192000"/>
                        <a:gd name="connsiteY24" fmla="*/ 0 h 6759146"/>
                        <a:gd name="connsiteX25" fmla="*/ 12192000 w 12192000"/>
                        <a:gd name="connsiteY25" fmla="*/ 0 h 6759146"/>
                        <a:gd name="connsiteX26" fmla="*/ 12192000 w 12192000"/>
                        <a:gd name="connsiteY26" fmla="*/ 630854 h 6759146"/>
                        <a:gd name="connsiteX27" fmla="*/ 12192000 w 12192000"/>
                        <a:gd name="connsiteY27" fmla="*/ 1261707 h 6759146"/>
                        <a:gd name="connsiteX28" fmla="*/ 12192000 w 12192000"/>
                        <a:gd name="connsiteY28" fmla="*/ 1622195 h 6759146"/>
                        <a:gd name="connsiteX29" fmla="*/ 12192000 w 12192000"/>
                        <a:gd name="connsiteY29" fmla="*/ 2117866 h 6759146"/>
                        <a:gd name="connsiteX30" fmla="*/ 12192000 w 12192000"/>
                        <a:gd name="connsiteY30" fmla="*/ 2681128 h 6759146"/>
                        <a:gd name="connsiteX31" fmla="*/ 12192000 w 12192000"/>
                        <a:gd name="connsiteY31" fmla="*/ 3109207 h 6759146"/>
                        <a:gd name="connsiteX32" fmla="*/ 12192000 w 12192000"/>
                        <a:gd name="connsiteY32" fmla="*/ 3807652 h 6759146"/>
                        <a:gd name="connsiteX33" fmla="*/ 12192000 w 12192000"/>
                        <a:gd name="connsiteY33" fmla="*/ 4168140 h 6759146"/>
                        <a:gd name="connsiteX34" fmla="*/ 12192000 w 12192000"/>
                        <a:gd name="connsiteY34" fmla="*/ 4528628 h 6759146"/>
                        <a:gd name="connsiteX35" fmla="*/ 12192000 w 12192000"/>
                        <a:gd name="connsiteY35" fmla="*/ 5024299 h 6759146"/>
                        <a:gd name="connsiteX36" fmla="*/ 12192000 w 12192000"/>
                        <a:gd name="connsiteY36" fmla="*/ 5587561 h 6759146"/>
                        <a:gd name="connsiteX37" fmla="*/ 12192000 w 12192000"/>
                        <a:gd name="connsiteY37" fmla="*/ 6218414 h 6759146"/>
                        <a:gd name="connsiteX38" fmla="*/ 12192000 w 12192000"/>
                        <a:gd name="connsiteY38" fmla="*/ 6759146 h 6759146"/>
                        <a:gd name="connsiteX39" fmla="*/ 11367589 w 12192000"/>
                        <a:gd name="connsiteY39" fmla="*/ 6759146 h 6759146"/>
                        <a:gd name="connsiteX40" fmla="*/ 11030857 w 12192000"/>
                        <a:gd name="connsiteY40" fmla="*/ 6759146 h 6759146"/>
                        <a:gd name="connsiteX41" fmla="*/ 10572206 w 12192000"/>
                        <a:gd name="connsiteY41" fmla="*/ 6759146 h 6759146"/>
                        <a:gd name="connsiteX42" fmla="*/ 9869714 w 12192000"/>
                        <a:gd name="connsiteY42" fmla="*/ 6759146 h 6759146"/>
                        <a:gd name="connsiteX43" fmla="*/ 9167223 w 12192000"/>
                        <a:gd name="connsiteY43" fmla="*/ 6759146 h 6759146"/>
                        <a:gd name="connsiteX44" fmla="*/ 8586651 w 12192000"/>
                        <a:gd name="connsiteY44" fmla="*/ 6759146 h 6759146"/>
                        <a:gd name="connsiteX45" fmla="*/ 8128000 w 12192000"/>
                        <a:gd name="connsiteY45" fmla="*/ 6759146 h 6759146"/>
                        <a:gd name="connsiteX46" fmla="*/ 7303589 w 12192000"/>
                        <a:gd name="connsiteY46" fmla="*/ 6759146 h 6759146"/>
                        <a:gd name="connsiteX47" fmla="*/ 6723017 w 12192000"/>
                        <a:gd name="connsiteY47" fmla="*/ 6759146 h 6759146"/>
                        <a:gd name="connsiteX48" fmla="*/ 6386286 w 12192000"/>
                        <a:gd name="connsiteY48" fmla="*/ 6759146 h 6759146"/>
                        <a:gd name="connsiteX49" fmla="*/ 6049554 w 12192000"/>
                        <a:gd name="connsiteY49" fmla="*/ 6759146 h 6759146"/>
                        <a:gd name="connsiteX50" fmla="*/ 5834743 w 12192000"/>
                        <a:gd name="connsiteY50" fmla="*/ 6759146 h 6759146"/>
                        <a:gd name="connsiteX51" fmla="*/ 5254171 w 12192000"/>
                        <a:gd name="connsiteY51" fmla="*/ 6759146 h 6759146"/>
                        <a:gd name="connsiteX52" fmla="*/ 4917440 w 12192000"/>
                        <a:gd name="connsiteY52" fmla="*/ 6759146 h 6759146"/>
                        <a:gd name="connsiteX53" fmla="*/ 4093029 w 12192000"/>
                        <a:gd name="connsiteY53" fmla="*/ 6759146 h 6759146"/>
                        <a:gd name="connsiteX54" fmla="*/ 3390537 w 12192000"/>
                        <a:gd name="connsiteY54" fmla="*/ 6759146 h 6759146"/>
                        <a:gd name="connsiteX55" fmla="*/ 2931886 w 12192000"/>
                        <a:gd name="connsiteY55" fmla="*/ 6759146 h 6759146"/>
                        <a:gd name="connsiteX56" fmla="*/ 2107474 w 12192000"/>
                        <a:gd name="connsiteY56" fmla="*/ 6759146 h 6759146"/>
                        <a:gd name="connsiteX57" fmla="*/ 1526903 w 12192000"/>
                        <a:gd name="connsiteY57" fmla="*/ 6759146 h 6759146"/>
                        <a:gd name="connsiteX58" fmla="*/ 1190171 w 12192000"/>
                        <a:gd name="connsiteY58" fmla="*/ 6759146 h 6759146"/>
                        <a:gd name="connsiteX59" fmla="*/ 0 w 12192000"/>
                        <a:gd name="connsiteY59" fmla="*/ 6759146 h 6759146"/>
                        <a:gd name="connsiteX60" fmla="*/ 0 w 12192000"/>
                        <a:gd name="connsiteY60" fmla="*/ 6331067 h 6759146"/>
                        <a:gd name="connsiteX61" fmla="*/ 0 w 12192000"/>
                        <a:gd name="connsiteY61" fmla="*/ 5632622 h 6759146"/>
                        <a:gd name="connsiteX62" fmla="*/ 0 w 12192000"/>
                        <a:gd name="connsiteY62" fmla="*/ 5069360 h 6759146"/>
                        <a:gd name="connsiteX63" fmla="*/ 0 w 12192000"/>
                        <a:gd name="connsiteY63" fmla="*/ 4573689 h 6759146"/>
                        <a:gd name="connsiteX64" fmla="*/ 0 w 12192000"/>
                        <a:gd name="connsiteY64" fmla="*/ 4010427 h 6759146"/>
                        <a:gd name="connsiteX65" fmla="*/ 0 w 12192000"/>
                        <a:gd name="connsiteY65" fmla="*/ 3447164 h 6759146"/>
                        <a:gd name="connsiteX66" fmla="*/ 0 w 12192000"/>
                        <a:gd name="connsiteY66" fmla="*/ 3086677 h 6759146"/>
                        <a:gd name="connsiteX67" fmla="*/ 0 w 12192000"/>
                        <a:gd name="connsiteY67" fmla="*/ 2455823 h 6759146"/>
                        <a:gd name="connsiteX68" fmla="*/ 0 w 12192000"/>
                        <a:gd name="connsiteY68" fmla="*/ 1824969 h 6759146"/>
                        <a:gd name="connsiteX69" fmla="*/ 0 w 12192000"/>
                        <a:gd name="connsiteY69" fmla="*/ 1464482 h 6759146"/>
                        <a:gd name="connsiteX70" fmla="*/ 0 w 12192000"/>
                        <a:gd name="connsiteY70" fmla="*/ 1036402 h 6759146"/>
                        <a:gd name="connsiteX71" fmla="*/ 0 w 12192000"/>
                        <a:gd name="connsiteY71" fmla="*/ 540732 h 6759146"/>
                        <a:gd name="connsiteX72" fmla="*/ 0 w 12192000"/>
                        <a:gd name="connsiteY72" fmla="*/ 0 h 675914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  <a:cxn ang="0">
                          <a:pos x="connsiteX68" y="connsiteY68"/>
                        </a:cxn>
                        <a:cxn ang="0">
                          <a:pos x="connsiteX69" y="connsiteY69"/>
                        </a:cxn>
                        <a:cxn ang="0">
                          <a:pos x="connsiteX70" y="connsiteY70"/>
                        </a:cxn>
                        <a:cxn ang="0">
                          <a:pos x="connsiteX71" y="connsiteY71"/>
                        </a:cxn>
                        <a:cxn ang="0">
                          <a:pos x="connsiteX72" y="connsiteY72"/>
                        </a:cxn>
                      </a:cxnLst>
                      <a:rect l="l" t="t" r="r" b="b"/>
                      <a:pathLst>
                        <a:path w="12192000" h="6759146" fill="none" extrusionOk="0">
                          <a:moveTo>
                            <a:pt x="0" y="0"/>
                          </a:moveTo>
                          <a:cubicBezTo>
                            <a:pt x="171115" y="-38867"/>
                            <a:pt x="518598" y="51985"/>
                            <a:pt x="702491" y="0"/>
                          </a:cubicBezTo>
                          <a:cubicBezTo>
                            <a:pt x="886384" y="-51985"/>
                            <a:pt x="1256628" y="66364"/>
                            <a:pt x="1526903" y="0"/>
                          </a:cubicBezTo>
                          <a:cubicBezTo>
                            <a:pt x="1797178" y="-66364"/>
                            <a:pt x="1642069" y="20096"/>
                            <a:pt x="1741714" y="0"/>
                          </a:cubicBezTo>
                          <a:cubicBezTo>
                            <a:pt x="1841359" y="-20096"/>
                            <a:pt x="1906654" y="15463"/>
                            <a:pt x="1956526" y="0"/>
                          </a:cubicBezTo>
                          <a:cubicBezTo>
                            <a:pt x="2006398" y="-15463"/>
                            <a:pt x="2560288" y="79982"/>
                            <a:pt x="2780937" y="0"/>
                          </a:cubicBezTo>
                          <a:cubicBezTo>
                            <a:pt x="3001586" y="-79982"/>
                            <a:pt x="2905370" y="158"/>
                            <a:pt x="2995749" y="0"/>
                          </a:cubicBezTo>
                          <a:cubicBezTo>
                            <a:pt x="3086128" y="-158"/>
                            <a:pt x="3457349" y="36619"/>
                            <a:pt x="3576320" y="0"/>
                          </a:cubicBezTo>
                          <a:cubicBezTo>
                            <a:pt x="3695291" y="-36619"/>
                            <a:pt x="3772022" y="233"/>
                            <a:pt x="3913051" y="0"/>
                          </a:cubicBezTo>
                          <a:cubicBezTo>
                            <a:pt x="4054080" y="-233"/>
                            <a:pt x="4164552" y="4812"/>
                            <a:pt x="4249783" y="0"/>
                          </a:cubicBezTo>
                          <a:cubicBezTo>
                            <a:pt x="4335014" y="-4812"/>
                            <a:pt x="4422637" y="7487"/>
                            <a:pt x="4586514" y="0"/>
                          </a:cubicBezTo>
                          <a:cubicBezTo>
                            <a:pt x="4750391" y="-7487"/>
                            <a:pt x="4822917" y="15190"/>
                            <a:pt x="4923246" y="0"/>
                          </a:cubicBezTo>
                          <a:cubicBezTo>
                            <a:pt x="5023575" y="-15190"/>
                            <a:pt x="5188732" y="12626"/>
                            <a:pt x="5381897" y="0"/>
                          </a:cubicBezTo>
                          <a:cubicBezTo>
                            <a:pt x="5575062" y="-12626"/>
                            <a:pt x="5621863" y="31835"/>
                            <a:pt x="5718629" y="0"/>
                          </a:cubicBezTo>
                          <a:cubicBezTo>
                            <a:pt x="5815395" y="-31835"/>
                            <a:pt x="5999081" y="13936"/>
                            <a:pt x="6177280" y="0"/>
                          </a:cubicBezTo>
                          <a:cubicBezTo>
                            <a:pt x="6355479" y="-13936"/>
                            <a:pt x="6657096" y="78176"/>
                            <a:pt x="6879771" y="0"/>
                          </a:cubicBezTo>
                          <a:cubicBezTo>
                            <a:pt x="7102446" y="-78176"/>
                            <a:pt x="7060098" y="8337"/>
                            <a:pt x="7216503" y="0"/>
                          </a:cubicBezTo>
                          <a:cubicBezTo>
                            <a:pt x="7372908" y="-8337"/>
                            <a:pt x="7378435" y="11228"/>
                            <a:pt x="7431314" y="0"/>
                          </a:cubicBezTo>
                          <a:cubicBezTo>
                            <a:pt x="7484193" y="-11228"/>
                            <a:pt x="7930919" y="4366"/>
                            <a:pt x="8255726" y="0"/>
                          </a:cubicBezTo>
                          <a:cubicBezTo>
                            <a:pt x="8580533" y="-4366"/>
                            <a:pt x="8401935" y="534"/>
                            <a:pt x="8470537" y="0"/>
                          </a:cubicBezTo>
                          <a:cubicBezTo>
                            <a:pt x="8539139" y="-534"/>
                            <a:pt x="8861842" y="9048"/>
                            <a:pt x="9051109" y="0"/>
                          </a:cubicBezTo>
                          <a:cubicBezTo>
                            <a:pt x="9240376" y="-9048"/>
                            <a:pt x="9210890" y="25102"/>
                            <a:pt x="9265920" y="0"/>
                          </a:cubicBezTo>
                          <a:cubicBezTo>
                            <a:pt x="9320950" y="-25102"/>
                            <a:pt x="9808366" y="37903"/>
                            <a:pt x="9968411" y="0"/>
                          </a:cubicBezTo>
                          <a:cubicBezTo>
                            <a:pt x="10128456" y="-37903"/>
                            <a:pt x="10273258" y="58167"/>
                            <a:pt x="10548983" y="0"/>
                          </a:cubicBezTo>
                          <a:cubicBezTo>
                            <a:pt x="10824708" y="-58167"/>
                            <a:pt x="10983187" y="31114"/>
                            <a:pt x="11251474" y="0"/>
                          </a:cubicBezTo>
                          <a:cubicBezTo>
                            <a:pt x="11519761" y="-31114"/>
                            <a:pt x="11733113" y="97300"/>
                            <a:pt x="12192000" y="0"/>
                          </a:cubicBezTo>
                          <a:cubicBezTo>
                            <a:pt x="12237205" y="226052"/>
                            <a:pt x="12148870" y="373779"/>
                            <a:pt x="12192000" y="630854"/>
                          </a:cubicBezTo>
                          <a:cubicBezTo>
                            <a:pt x="12235130" y="887929"/>
                            <a:pt x="12151920" y="1087635"/>
                            <a:pt x="12192000" y="1261707"/>
                          </a:cubicBezTo>
                          <a:cubicBezTo>
                            <a:pt x="12232080" y="1435779"/>
                            <a:pt x="12180838" y="1535397"/>
                            <a:pt x="12192000" y="1622195"/>
                          </a:cubicBezTo>
                          <a:cubicBezTo>
                            <a:pt x="12203162" y="1708993"/>
                            <a:pt x="12187203" y="1949789"/>
                            <a:pt x="12192000" y="2117866"/>
                          </a:cubicBezTo>
                          <a:cubicBezTo>
                            <a:pt x="12196797" y="2285943"/>
                            <a:pt x="12182429" y="2496916"/>
                            <a:pt x="12192000" y="2681128"/>
                          </a:cubicBezTo>
                          <a:cubicBezTo>
                            <a:pt x="12201571" y="2865340"/>
                            <a:pt x="12163684" y="2992942"/>
                            <a:pt x="12192000" y="3109207"/>
                          </a:cubicBezTo>
                          <a:cubicBezTo>
                            <a:pt x="12220316" y="3225472"/>
                            <a:pt x="12165422" y="3608834"/>
                            <a:pt x="12192000" y="3807652"/>
                          </a:cubicBezTo>
                          <a:cubicBezTo>
                            <a:pt x="12218578" y="4006471"/>
                            <a:pt x="12183815" y="4084123"/>
                            <a:pt x="12192000" y="4168140"/>
                          </a:cubicBezTo>
                          <a:cubicBezTo>
                            <a:pt x="12200185" y="4252157"/>
                            <a:pt x="12149911" y="4430922"/>
                            <a:pt x="12192000" y="4528628"/>
                          </a:cubicBezTo>
                          <a:cubicBezTo>
                            <a:pt x="12234089" y="4626334"/>
                            <a:pt x="12178564" y="4873876"/>
                            <a:pt x="12192000" y="5024299"/>
                          </a:cubicBezTo>
                          <a:cubicBezTo>
                            <a:pt x="12205436" y="5174722"/>
                            <a:pt x="12174453" y="5314924"/>
                            <a:pt x="12192000" y="5587561"/>
                          </a:cubicBezTo>
                          <a:cubicBezTo>
                            <a:pt x="12209547" y="5860198"/>
                            <a:pt x="12189132" y="5934949"/>
                            <a:pt x="12192000" y="6218414"/>
                          </a:cubicBezTo>
                          <a:cubicBezTo>
                            <a:pt x="12194868" y="6501879"/>
                            <a:pt x="12142573" y="6563050"/>
                            <a:pt x="12192000" y="6759146"/>
                          </a:cubicBezTo>
                          <a:cubicBezTo>
                            <a:pt x="11972403" y="6844799"/>
                            <a:pt x="11576939" y="6742536"/>
                            <a:pt x="11367589" y="6759146"/>
                          </a:cubicBezTo>
                          <a:cubicBezTo>
                            <a:pt x="11158239" y="6775756"/>
                            <a:pt x="11114841" y="6719734"/>
                            <a:pt x="11030857" y="6759146"/>
                          </a:cubicBezTo>
                          <a:cubicBezTo>
                            <a:pt x="10946873" y="6798558"/>
                            <a:pt x="10801145" y="6732158"/>
                            <a:pt x="10572206" y="6759146"/>
                          </a:cubicBezTo>
                          <a:cubicBezTo>
                            <a:pt x="10343267" y="6786134"/>
                            <a:pt x="10089667" y="6751171"/>
                            <a:pt x="9869714" y="6759146"/>
                          </a:cubicBezTo>
                          <a:cubicBezTo>
                            <a:pt x="9649761" y="6767121"/>
                            <a:pt x="9478909" y="6703099"/>
                            <a:pt x="9167223" y="6759146"/>
                          </a:cubicBezTo>
                          <a:cubicBezTo>
                            <a:pt x="8855537" y="6815193"/>
                            <a:pt x="8706934" y="6702510"/>
                            <a:pt x="8586651" y="6759146"/>
                          </a:cubicBezTo>
                          <a:cubicBezTo>
                            <a:pt x="8466368" y="6815782"/>
                            <a:pt x="8263760" y="6752161"/>
                            <a:pt x="8128000" y="6759146"/>
                          </a:cubicBezTo>
                          <a:cubicBezTo>
                            <a:pt x="7992240" y="6766131"/>
                            <a:pt x="7520466" y="6712830"/>
                            <a:pt x="7303589" y="6759146"/>
                          </a:cubicBezTo>
                          <a:cubicBezTo>
                            <a:pt x="7086712" y="6805462"/>
                            <a:pt x="6902626" y="6720891"/>
                            <a:pt x="6723017" y="6759146"/>
                          </a:cubicBezTo>
                          <a:cubicBezTo>
                            <a:pt x="6543408" y="6797401"/>
                            <a:pt x="6526775" y="6746472"/>
                            <a:pt x="6386286" y="6759146"/>
                          </a:cubicBezTo>
                          <a:cubicBezTo>
                            <a:pt x="6245797" y="6771820"/>
                            <a:pt x="6181235" y="6745090"/>
                            <a:pt x="6049554" y="6759146"/>
                          </a:cubicBezTo>
                          <a:cubicBezTo>
                            <a:pt x="5917873" y="6773202"/>
                            <a:pt x="5886449" y="6746561"/>
                            <a:pt x="5834743" y="6759146"/>
                          </a:cubicBezTo>
                          <a:cubicBezTo>
                            <a:pt x="5783037" y="6771731"/>
                            <a:pt x="5535094" y="6748499"/>
                            <a:pt x="5254171" y="6759146"/>
                          </a:cubicBezTo>
                          <a:cubicBezTo>
                            <a:pt x="4973248" y="6769793"/>
                            <a:pt x="4988095" y="6755879"/>
                            <a:pt x="4917440" y="6759146"/>
                          </a:cubicBezTo>
                          <a:cubicBezTo>
                            <a:pt x="4846785" y="6762413"/>
                            <a:pt x="4316487" y="6683669"/>
                            <a:pt x="4093029" y="6759146"/>
                          </a:cubicBezTo>
                          <a:cubicBezTo>
                            <a:pt x="3869571" y="6834623"/>
                            <a:pt x="3738244" y="6749570"/>
                            <a:pt x="3390537" y="6759146"/>
                          </a:cubicBezTo>
                          <a:cubicBezTo>
                            <a:pt x="3042830" y="6768722"/>
                            <a:pt x="3113730" y="6744669"/>
                            <a:pt x="2931886" y="6759146"/>
                          </a:cubicBezTo>
                          <a:cubicBezTo>
                            <a:pt x="2750042" y="6773623"/>
                            <a:pt x="2505186" y="6749063"/>
                            <a:pt x="2107474" y="6759146"/>
                          </a:cubicBezTo>
                          <a:cubicBezTo>
                            <a:pt x="1709762" y="6769229"/>
                            <a:pt x="1788329" y="6692041"/>
                            <a:pt x="1526903" y="6759146"/>
                          </a:cubicBezTo>
                          <a:cubicBezTo>
                            <a:pt x="1265477" y="6826251"/>
                            <a:pt x="1338252" y="6750106"/>
                            <a:pt x="1190171" y="6759146"/>
                          </a:cubicBezTo>
                          <a:cubicBezTo>
                            <a:pt x="1042090" y="6768186"/>
                            <a:pt x="456967" y="6693753"/>
                            <a:pt x="0" y="6759146"/>
                          </a:cubicBezTo>
                          <a:cubicBezTo>
                            <a:pt x="-34860" y="6649545"/>
                            <a:pt x="17001" y="6448431"/>
                            <a:pt x="0" y="6331067"/>
                          </a:cubicBezTo>
                          <a:cubicBezTo>
                            <a:pt x="-17001" y="6213703"/>
                            <a:pt x="62619" y="5940363"/>
                            <a:pt x="0" y="5632622"/>
                          </a:cubicBezTo>
                          <a:cubicBezTo>
                            <a:pt x="-62619" y="5324881"/>
                            <a:pt x="11768" y="5292959"/>
                            <a:pt x="0" y="5069360"/>
                          </a:cubicBezTo>
                          <a:cubicBezTo>
                            <a:pt x="-11768" y="4845761"/>
                            <a:pt x="36987" y="4749244"/>
                            <a:pt x="0" y="4573689"/>
                          </a:cubicBezTo>
                          <a:cubicBezTo>
                            <a:pt x="-36987" y="4398134"/>
                            <a:pt x="3764" y="4149593"/>
                            <a:pt x="0" y="4010427"/>
                          </a:cubicBezTo>
                          <a:cubicBezTo>
                            <a:pt x="-3764" y="3871261"/>
                            <a:pt x="34590" y="3638930"/>
                            <a:pt x="0" y="3447164"/>
                          </a:cubicBezTo>
                          <a:cubicBezTo>
                            <a:pt x="-34590" y="3255398"/>
                            <a:pt x="24943" y="3241751"/>
                            <a:pt x="0" y="3086677"/>
                          </a:cubicBezTo>
                          <a:cubicBezTo>
                            <a:pt x="-24943" y="2931603"/>
                            <a:pt x="70462" y="2674819"/>
                            <a:pt x="0" y="2455823"/>
                          </a:cubicBezTo>
                          <a:cubicBezTo>
                            <a:pt x="-70462" y="2236827"/>
                            <a:pt x="53302" y="1974886"/>
                            <a:pt x="0" y="1824969"/>
                          </a:cubicBezTo>
                          <a:cubicBezTo>
                            <a:pt x="-53302" y="1675052"/>
                            <a:pt x="6464" y="1562049"/>
                            <a:pt x="0" y="1464482"/>
                          </a:cubicBezTo>
                          <a:cubicBezTo>
                            <a:pt x="-6464" y="1366915"/>
                            <a:pt x="41193" y="1228970"/>
                            <a:pt x="0" y="1036402"/>
                          </a:cubicBezTo>
                          <a:cubicBezTo>
                            <a:pt x="-41193" y="843834"/>
                            <a:pt x="3455" y="732918"/>
                            <a:pt x="0" y="540732"/>
                          </a:cubicBezTo>
                          <a:cubicBezTo>
                            <a:pt x="-3455" y="348546"/>
                            <a:pt x="15731" y="206702"/>
                            <a:pt x="0" y="0"/>
                          </a:cubicBezTo>
                          <a:close/>
                        </a:path>
                        <a:path w="12192000" h="6759146" stroke="0" extrusionOk="0">
                          <a:moveTo>
                            <a:pt x="0" y="0"/>
                          </a:moveTo>
                          <a:cubicBezTo>
                            <a:pt x="117127" y="-5097"/>
                            <a:pt x="305253" y="1402"/>
                            <a:pt x="458651" y="0"/>
                          </a:cubicBezTo>
                          <a:cubicBezTo>
                            <a:pt x="612049" y="-1402"/>
                            <a:pt x="595207" y="19573"/>
                            <a:pt x="673463" y="0"/>
                          </a:cubicBezTo>
                          <a:cubicBezTo>
                            <a:pt x="751719" y="-19573"/>
                            <a:pt x="1110976" y="2947"/>
                            <a:pt x="1497874" y="0"/>
                          </a:cubicBezTo>
                          <a:cubicBezTo>
                            <a:pt x="1884772" y="-2947"/>
                            <a:pt x="1727277" y="12394"/>
                            <a:pt x="1956526" y="0"/>
                          </a:cubicBezTo>
                          <a:cubicBezTo>
                            <a:pt x="2185775" y="-12394"/>
                            <a:pt x="2186037" y="21439"/>
                            <a:pt x="2415177" y="0"/>
                          </a:cubicBezTo>
                          <a:cubicBezTo>
                            <a:pt x="2644317" y="-21439"/>
                            <a:pt x="2980375" y="35203"/>
                            <a:pt x="3239589" y="0"/>
                          </a:cubicBezTo>
                          <a:cubicBezTo>
                            <a:pt x="3498803" y="-35203"/>
                            <a:pt x="3499976" y="366"/>
                            <a:pt x="3576320" y="0"/>
                          </a:cubicBezTo>
                          <a:cubicBezTo>
                            <a:pt x="3652664" y="-366"/>
                            <a:pt x="4027617" y="80807"/>
                            <a:pt x="4400731" y="0"/>
                          </a:cubicBezTo>
                          <a:cubicBezTo>
                            <a:pt x="4773845" y="-80807"/>
                            <a:pt x="4838935" y="27413"/>
                            <a:pt x="5225143" y="0"/>
                          </a:cubicBezTo>
                          <a:cubicBezTo>
                            <a:pt x="5611351" y="-27413"/>
                            <a:pt x="5670159" y="30339"/>
                            <a:pt x="5805714" y="0"/>
                          </a:cubicBezTo>
                          <a:cubicBezTo>
                            <a:pt x="5941269" y="-30339"/>
                            <a:pt x="6367077" y="29593"/>
                            <a:pt x="6630126" y="0"/>
                          </a:cubicBezTo>
                          <a:cubicBezTo>
                            <a:pt x="6893175" y="-29593"/>
                            <a:pt x="6919581" y="35567"/>
                            <a:pt x="7088777" y="0"/>
                          </a:cubicBezTo>
                          <a:cubicBezTo>
                            <a:pt x="7257973" y="-35567"/>
                            <a:pt x="7359908" y="46992"/>
                            <a:pt x="7547429" y="0"/>
                          </a:cubicBezTo>
                          <a:cubicBezTo>
                            <a:pt x="7734950" y="-46992"/>
                            <a:pt x="8044814" y="40653"/>
                            <a:pt x="8249920" y="0"/>
                          </a:cubicBezTo>
                          <a:cubicBezTo>
                            <a:pt x="8455026" y="-40653"/>
                            <a:pt x="8489644" y="23818"/>
                            <a:pt x="8708571" y="0"/>
                          </a:cubicBezTo>
                          <a:cubicBezTo>
                            <a:pt x="8927498" y="-23818"/>
                            <a:pt x="9259545" y="8651"/>
                            <a:pt x="9532983" y="0"/>
                          </a:cubicBezTo>
                          <a:cubicBezTo>
                            <a:pt x="9806421" y="-8651"/>
                            <a:pt x="10032831" y="97126"/>
                            <a:pt x="10357394" y="0"/>
                          </a:cubicBezTo>
                          <a:cubicBezTo>
                            <a:pt x="10681957" y="-97126"/>
                            <a:pt x="10669289" y="18621"/>
                            <a:pt x="10937966" y="0"/>
                          </a:cubicBezTo>
                          <a:cubicBezTo>
                            <a:pt x="11206643" y="-18621"/>
                            <a:pt x="11228125" y="49914"/>
                            <a:pt x="11396617" y="0"/>
                          </a:cubicBezTo>
                          <a:cubicBezTo>
                            <a:pt x="11565109" y="-49914"/>
                            <a:pt x="11567903" y="2966"/>
                            <a:pt x="11611429" y="0"/>
                          </a:cubicBezTo>
                          <a:cubicBezTo>
                            <a:pt x="11654955" y="-2966"/>
                            <a:pt x="11909242" y="42336"/>
                            <a:pt x="12192000" y="0"/>
                          </a:cubicBezTo>
                          <a:cubicBezTo>
                            <a:pt x="12241552" y="190367"/>
                            <a:pt x="12147392" y="258505"/>
                            <a:pt x="12192000" y="428079"/>
                          </a:cubicBezTo>
                          <a:cubicBezTo>
                            <a:pt x="12236608" y="597653"/>
                            <a:pt x="12173052" y="820871"/>
                            <a:pt x="12192000" y="923750"/>
                          </a:cubicBezTo>
                          <a:cubicBezTo>
                            <a:pt x="12210948" y="1026629"/>
                            <a:pt x="12177163" y="1160856"/>
                            <a:pt x="12192000" y="1351829"/>
                          </a:cubicBezTo>
                          <a:cubicBezTo>
                            <a:pt x="12206837" y="1542802"/>
                            <a:pt x="12168329" y="1740962"/>
                            <a:pt x="12192000" y="1982683"/>
                          </a:cubicBezTo>
                          <a:cubicBezTo>
                            <a:pt x="12215671" y="2224404"/>
                            <a:pt x="12178371" y="2405480"/>
                            <a:pt x="12192000" y="2545945"/>
                          </a:cubicBezTo>
                          <a:cubicBezTo>
                            <a:pt x="12205629" y="2686410"/>
                            <a:pt x="12125773" y="2914377"/>
                            <a:pt x="12192000" y="3109207"/>
                          </a:cubicBezTo>
                          <a:cubicBezTo>
                            <a:pt x="12258227" y="3304037"/>
                            <a:pt x="12116765" y="3608969"/>
                            <a:pt x="12192000" y="3807652"/>
                          </a:cubicBezTo>
                          <a:cubicBezTo>
                            <a:pt x="12267235" y="4006336"/>
                            <a:pt x="12175080" y="4279502"/>
                            <a:pt x="12192000" y="4438506"/>
                          </a:cubicBezTo>
                          <a:cubicBezTo>
                            <a:pt x="12208920" y="4597510"/>
                            <a:pt x="12172458" y="4684708"/>
                            <a:pt x="12192000" y="4798994"/>
                          </a:cubicBezTo>
                          <a:cubicBezTo>
                            <a:pt x="12211542" y="4913280"/>
                            <a:pt x="12172131" y="5117031"/>
                            <a:pt x="12192000" y="5294664"/>
                          </a:cubicBezTo>
                          <a:cubicBezTo>
                            <a:pt x="12211869" y="5472297"/>
                            <a:pt x="12170044" y="5789510"/>
                            <a:pt x="12192000" y="5993109"/>
                          </a:cubicBezTo>
                          <a:cubicBezTo>
                            <a:pt x="12213956" y="6196708"/>
                            <a:pt x="12156430" y="6582336"/>
                            <a:pt x="12192000" y="6759146"/>
                          </a:cubicBezTo>
                          <a:cubicBezTo>
                            <a:pt x="12011855" y="6791494"/>
                            <a:pt x="11686353" y="6690601"/>
                            <a:pt x="11489509" y="6759146"/>
                          </a:cubicBezTo>
                          <a:cubicBezTo>
                            <a:pt x="11292665" y="6827691"/>
                            <a:pt x="11374661" y="6737293"/>
                            <a:pt x="11274697" y="6759146"/>
                          </a:cubicBezTo>
                          <a:cubicBezTo>
                            <a:pt x="11174733" y="6780999"/>
                            <a:pt x="11025090" y="6759020"/>
                            <a:pt x="10937966" y="6759146"/>
                          </a:cubicBezTo>
                          <a:cubicBezTo>
                            <a:pt x="10850842" y="6759272"/>
                            <a:pt x="10414506" y="6690103"/>
                            <a:pt x="10235474" y="6759146"/>
                          </a:cubicBezTo>
                          <a:cubicBezTo>
                            <a:pt x="10056442" y="6828189"/>
                            <a:pt x="10023465" y="6744169"/>
                            <a:pt x="9898743" y="6759146"/>
                          </a:cubicBezTo>
                          <a:cubicBezTo>
                            <a:pt x="9774021" y="6774123"/>
                            <a:pt x="9730552" y="6752074"/>
                            <a:pt x="9683931" y="6759146"/>
                          </a:cubicBezTo>
                          <a:cubicBezTo>
                            <a:pt x="9637310" y="6766218"/>
                            <a:pt x="9429877" y="6758879"/>
                            <a:pt x="9347200" y="6759146"/>
                          </a:cubicBezTo>
                          <a:cubicBezTo>
                            <a:pt x="9264523" y="6759413"/>
                            <a:pt x="8986644" y="6717827"/>
                            <a:pt x="8888549" y="6759146"/>
                          </a:cubicBezTo>
                          <a:cubicBezTo>
                            <a:pt x="8790454" y="6800465"/>
                            <a:pt x="8519798" y="6716646"/>
                            <a:pt x="8307977" y="6759146"/>
                          </a:cubicBezTo>
                          <a:cubicBezTo>
                            <a:pt x="8096156" y="6801646"/>
                            <a:pt x="8039106" y="6747673"/>
                            <a:pt x="7971246" y="6759146"/>
                          </a:cubicBezTo>
                          <a:cubicBezTo>
                            <a:pt x="7903386" y="6770619"/>
                            <a:pt x="7390064" y="6735823"/>
                            <a:pt x="7146834" y="6759146"/>
                          </a:cubicBezTo>
                          <a:cubicBezTo>
                            <a:pt x="6903604" y="6782469"/>
                            <a:pt x="6833830" y="6708998"/>
                            <a:pt x="6566263" y="6759146"/>
                          </a:cubicBezTo>
                          <a:cubicBezTo>
                            <a:pt x="6298696" y="6809294"/>
                            <a:pt x="5983265" y="6694550"/>
                            <a:pt x="5741851" y="6759146"/>
                          </a:cubicBezTo>
                          <a:cubicBezTo>
                            <a:pt x="5500437" y="6823742"/>
                            <a:pt x="5209564" y="6754982"/>
                            <a:pt x="5039360" y="6759146"/>
                          </a:cubicBezTo>
                          <a:cubicBezTo>
                            <a:pt x="4869156" y="6763310"/>
                            <a:pt x="4716100" y="6704364"/>
                            <a:pt x="4580709" y="6759146"/>
                          </a:cubicBezTo>
                          <a:cubicBezTo>
                            <a:pt x="4445318" y="6813928"/>
                            <a:pt x="4208098" y="6708190"/>
                            <a:pt x="3878217" y="6759146"/>
                          </a:cubicBezTo>
                          <a:cubicBezTo>
                            <a:pt x="3548336" y="6810102"/>
                            <a:pt x="3667819" y="6742398"/>
                            <a:pt x="3541486" y="6759146"/>
                          </a:cubicBezTo>
                          <a:cubicBezTo>
                            <a:pt x="3415153" y="6775894"/>
                            <a:pt x="3078750" y="6694865"/>
                            <a:pt x="2960914" y="6759146"/>
                          </a:cubicBezTo>
                          <a:cubicBezTo>
                            <a:pt x="2843078" y="6823427"/>
                            <a:pt x="2790053" y="6744474"/>
                            <a:pt x="2746103" y="6759146"/>
                          </a:cubicBezTo>
                          <a:cubicBezTo>
                            <a:pt x="2702153" y="6773818"/>
                            <a:pt x="2126980" y="6681427"/>
                            <a:pt x="1921691" y="6759146"/>
                          </a:cubicBezTo>
                          <a:cubicBezTo>
                            <a:pt x="1716402" y="6836865"/>
                            <a:pt x="1613961" y="6730052"/>
                            <a:pt x="1341120" y="6759146"/>
                          </a:cubicBezTo>
                          <a:cubicBezTo>
                            <a:pt x="1068279" y="6788240"/>
                            <a:pt x="682891" y="6715042"/>
                            <a:pt x="516709" y="6759146"/>
                          </a:cubicBezTo>
                          <a:cubicBezTo>
                            <a:pt x="350527" y="6803250"/>
                            <a:pt x="216644" y="6705601"/>
                            <a:pt x="0" y="6759146"/>
                          </a:cubicBezTo>
                          <a:cubicBezTo>
                            <a:pt x="-16694" y="6627764"/>
                            <a:pt x="28604" y="6540869"/>
                            <a:pt x="0" y="6331067"/>
                          </a:cubicBezTo>
                          <a:cubicBezTo>
                            <a:pt x="-28604" y="6121265"/>
                            <a:pt x="45770" y="5804731"/>
                            <a:pt x="0" y="5632622"/>
                          </a:cubicBezTo>
                          <a:cubicBezTo>
                            <a:pt x="-45770" y="5460514"/>
                            <a:pt x="32955" y="5321170"/>
                            <a:pt x="0" y="5069360"/>
                          </a:cubicBezTo>
                          <a:cubicBezTo>
                            <a:pt x="-32955" y="4817550"/>
                            <a:pt x="43090" y="4875486"/>
                            <a:pt x="0" y="4708872"/>
                          </a:cubicBezTo>
                          <a:cubicBezTo>
                            <a:pt x="-43090" y="4542258"/>
                            <a:pt x="38338" y="4318019"/>
                            <a:pt x="0" y="4145610"/>
                          </a:cubicBezTo>
                          <a:cubicBezTo>
                            <a:pt x="-38338" y="3973201"/>
                            <a:pt x="14256" y="3797118"/>
                            <a:pt x="0" y="3649939"/>
                          </a:cubicBezTo>
                          <a:cubicBezTo>
                            <a:pt x="-14256" y="3502760"/>
                            <a:pt x="6165" y="3356256"/>
                            <a:pt x="0" y="3154268"/>
                          </a:cubicBezTo>
                          <a:cubicBezTo>
                            <a:pt x="-6165" y="2952280"/>
                            <a:pt x="24376" y="2887501"/>
                            <a:pt x="0" y="2658597"/>
                          </a:cubicBezTo>
                          <a:cubicBezTo>
                            <a:pt x="-24376" y="2429693"/>
                            <a:pt x="50421" y="2349400"/>
                            <a:pt x="0" y="2162927"/>
                          </a:cubicBezTo>
                          <a:cubicBezTo>
                            <a:pt x="-50421" y="1976454"/>
                            <a:pt x="7010" y="1829869"/>
                            <a:pt x="0" y="1532073"/>
                          </a:cubicBezTo>
                          <a:cubicBezTo>
                            <a:pt x="-7010" y="1234277"/>
                            <a:pt x="54890" y="1186348"/>
                            <a:pt x="0" y="968811"/>
                          </a:cubicBezTo>
                          <a:cubicBezTo>
                            <a:pt x="-54890" y="751274"/>
                            <a:pt x="12812" y="740629"/>
                            <a:pt x="0" y="608323"/>
                          </a:cubicBezTo>
                          <a:cubicBezTo>
                            <a:pt x="-12812" y="476017"/>
                            <a:pt x="34554" y="159763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BAF33D8-6324-6C41-A486-42216EDD0D36}"/>
                </a:ext>
              </a:extLst>
            </p:cNvPr>
            <p:cNvGrpSpPr>
              <a:grpSpLocks noChangeAspect="1"/>
            </p:cNvGrpSpPr>
            <p:nvPr/>
          </p:nvGrpSpPr>
          <p:grpSpPr>
            <a:xfrm rot="20671106">
              <a:off x="127505" y="234604"/>
              <a:ext cx="1700002" cy="1071048"/>
              <a:chOff x="0" y="0"/>
              <a:chExt cx="2236573" cy="1409102"/>
            </a:xfrm>
          </p:grpSpPr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964721A4-9E09-374E-8949-46A972632B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0"/>
                <a:ext cx="2236573" cy="1154031"/>
              </a:xfrm>
              <a:prstGeom prst="rect">
                <a:avLst/>
              </a:prstGeom>
            </p:spPr>
          </p:pic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56F1C79-7153-D046-9BA3-26038D03A20F}"/>
                  </a:ext>
                </a:extLst>
              </p:cNvPr>
              <p:cNvSpPr txBox="1"/>
              <p:nvPr/>
            </p:nvSpPr>
            <p:spPr>
              <a:xfrm>
                <a:off x="247134" y="923198"/>
                <a:ext cx="1544594" cy="485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>
                      <a:outerShdw blurRad="50800" dist="38100" dir="2700000" algn="tl" rotWithShape="0">
                        <a:srgbClr val="FF0000">
                          <a:alpha val="40000"/>
                        </a:srgbClr>
                      </a:outerShdw>
                    </a:effectLst>
                    <a:latin typeface="Avenir Next" panose="020B0503020202020204" pitchFamily="34" charset="0"/>
                    <a:cs typeface="Al Nile" pitchFamily="2" charset="-78"/>
                  </a:rPr>
                  <a:t>2021</a:t>
                </a:r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A39D0D8-8876-8D47-9B81-EA6FA520770C}"/>
                </a:ext>
              </a:extLst>
            </p:cNvPr>
            <p:cNvSpPr/>
            <p:nvPr/>
          </p:nvSpPr>
          <p:spPr>
            <a:xfrm>
              <a:off x="85356" y="68551"/>
              <a:ext cx="12046897" cy="6720896"/>
            </a:xfrm>
            <a:prstGeom prst="rect">
              <a:avLst/>
            </a:prstGeom>
            <a:noFill/>
            <a:ln w="38100" cap="sq" cmpd="sng">
              <a:solidFill>
                <a:srgbClr val="00A8AA">
                  <a:alpha val="99000"/>
                </a:srgbClr>
              </a:solidFill>
              <a:miter lim="800000"/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12192000"/>
                        <a:gd name="connsiteY0" fmla="*/ 0 h 6759146"/>
                        <a:gd name="connsiteX1" fmla="*/ 702491 w 12192000"/>
                        <a:gd name="connsiteY1" fmla="*/ 0 h 6759146"/>
                        <a:gd name="connsiteX2" fmla="*/ 1526903 w 12192000"/>
                        <a:gd name="connsiteY2" fmla="*/ 0 h 6759146"/>
                        <a:gd name="connsiteX3" fmla="*/ 1741714 w 12192000"/>
                        <a:gd name="connsiteY3" fmla="*/ 0 h 6759146"/>
                        <a:gd name="connsiteX4" fmla="*/ 1956526 w 12192000"/>
                        <a:gd name="connsiteY4" fmla="*/ 0 h 6759146"/>
                        <a:gd name="connsiteX5" fmla="*/ 2780937 w 12192000"/>
                        <a:gd name="connsiteY5" fmla="*/ 0 h 6759146"/>
                        <a:gd name="connsiteX6" fmla="*/ 2995749 w 12192000"/>
                        <a:gd name="connsiteY6" fmla="*/ 0 h 6759146"/>
                        <a:gd name="connsiteX7" fmla="*/ 3576320 w 12192000"/>
                        <a:gd name="connsiteY7" fmla="*/ 0 h 6759146"/>
                        <a:gd name="connsiteX8" fmla="*/ 3913051 w 12192000"/>
                        <a:gd name="connsiteY8" fmla="*/ 0 h 6759146"/>
                        <a:gd name="connsiteX9" fmla="*/ 4249783 w 12192000"/>
                        <a:gd name="connsiteY9" fmla="*/ 0 h 6759146"/>
                        <a:gd name="connsiteX10" fmla="*/ 4586514 w 12192000"/>
                        <a:gd name="connsiteY10" fmla="*/ 0 h 6759146"/>
                        <a:gd name="connsiteX11" fmla="*/ 4923246 w 12192000"/>
                        <a:gd name="connsiteY11" fmla="*/ 0 h 6759146"/>
                        <a:gd name="connsiteX12" fmla="*/ 5381897 w 12192000"/>
                        <a:gd name="connsiteY12" fmla="*/ 0 h 6759146"/>
                        <a:gd name="connsiteX13" fmla="*/ 5718629 w 12192000"/>
                        <a:gd name="connsiteY13" fmla="*/ 0 h 6759146"/>
                        <a:gd name="connsiteX14" fmla="*/ 6177280 w 12192000"/>
                        <a:gd name="connsiteY14" fmla="*/ 0 h 6759146"/>
                        <a:gd name="connsiteX15" fmla="*/ 6879771 w 12192000"/>
                        <a:gd name="connsiteY15" fmla="*/ 0 h 6759146"/>
                        <a:gd name="connsiteX16" fmla="*/ 7216503 w 12192000"/>
                        <a:gd name="connsiteY16" fmla="*/ 0 h 6759146"/>
                        <a:gd name="connsiteX17" fmla="*/ 7431314 w 12192000"/>
                        <a:gd name="connsiteY17" fmla="*/ 0 h 6759146"/>
                        <a:gd name="connsiteX18" fmla="*/ 8255726 w 12192000"/>
                        <a:gd name="connsiteY18" fmla="*/ 0 h 6759146"/>
                        <a:gd name="connsiteX19" fmla="*/ 8470537 w 12192000"/>
                        <a:gd name="connsiteY19" fmla="*/ 0 h 6759146"/>
                        <a:gd name="connsiteX20" fmla="*/ 9051109 w 12192000"/>
                        <a:gd name="connsiteY20" fmla="*/ 0 h 6759146"/>
                        <a:gd name="connsiteX21" fmla="*/ 9265920 w 12192000"/>
                        <a:gd name="connsiteY21" fmla="*/ 0 h 6759146"/>
                        <a:gd name="connsiteX22" fmla="*/ 9968411 w 12192000"/>
                        <a:gd name="connsiteY22" fmla="*/ 0 h 6759146"/>
                        <a:gd name="connsiteX23" fmla="*/ 10548983 w 12192000"/>
                        <a:gd name="connsiteY23" fmla="*/ 0 h 6759146"/>
                        <a:gd name="connsiteX24" fmla="*/ 11251474 w 12192000"/>
                        <a:gd name="connsiteY24" fmla="*/ 0 h 6759146"/>
                        <a:gd name="connsiteX25" fmla="*/ 12192000 w 12192000"/>
                        <a:gd name="connsiteY25" fmla="*/ 0 h 6759146"/>
                        <a:gd name="connsiteX26" fmla="*/ 12192000 w 12192000"/>
                        <a:gd name="connsiteY26" fmla="*/ 630854 h 6759146"/>
                        <a:gd name="connsiteX27" fmla="*/ 12192000 w 12192000"/>
                        <a:gd name="connsiteY27" fmla="*/ 1261707 h 6759146"/>
                        <a:gd name="connsiteX28" fmla="*/ 12192000 w 12192000"/>
                        <a:gd name="connsiteY28" fmla="*/ 1622195 h 6759146"/>
                        <a:gd name="connsiteX29" fmla="*/ 12192000 w 12192000"/>
                        <a:gd name="connsiteY29" fmla="*/ 2117866 h 6759146"/>
                        <a:gd name="connsiteX30" fmla="*/ 12192000 w 12192000"/>
                        <a:gd name="connsiteY30" fmla="*/ 2681128 h 6759146"/>
                        <a:gd name="connsiteX31" fmla="*/ 12192000 w 12192000"/>
                        <a:gd name="connsiteY31" fmla="*/ 3109207 h 6759146"/>
                        <a:gd name="connsiteX32" fmla="*/ 12192000 w 12192000"/>
                        <a:gd name="connsiteY32" fmla="*/ 3807652 h 6759146"/>
                        <a:gd name="connsiteX33" fmla="*/ 12192000 w 12192000"/>
                        <a:gd name="connsiteY33" fmla="*/ 4168140 h 6759146"/>
                        <a:gd name="connsiteX34" fmla="*/ 12192000 w 12192000"/>
                        <a:gd name="connsiteY34" fmla="*/ 4528628 h 6759146"/>
                        <a:gd name="connsiteX35" fmla="*/ 12192000 w 12192000"/>
                        <a:gd name="connsiteY35" fmla="*/ 5024299 h 6759146"/>
                        <a:gd name="connsiteX36" fmla="*/ 12192000 w 12192000"/>
                        <a:gd name="connsiteY36" fmla="*/ 5587561 h 6759146"/>
                        <a:gd name="connsiteX37" fmla="*/ 12192000 w 12192000"/>
                        <a:gd name="connsiteY37" fmla="*/ 6218414 h 6759146"/>
                        <a:gd name="connsiteX38" fmla="*/ 12192000 w 12192000"/>
                        <a:gd name="connsiteY38" fmla="*/ 6759146 h 6759146"/>
                        <a:gd name="connsiteX39" fmla="*/ 11367589 w 12192000"/>
                        <a:gd name="connsiteY39" fmla="*/ 6759146 h 6759146"/>
                        <a:gd name="connsiteX40" fmla="*/ 11030857 w 12192000"/>
                        <a:gd name="connsiteY40" fmla="*/ 6759146 h 6759146"/>
                        <a:gd name="connsiteX41" fmla="*/ 10572206 w 12192000"/>
                        <a:gd name="connsiteY41" fmla="*/ 6759146 h 6759146"/>
                        <a:gd name="connsiteX42" fmla="*/ 9869714 w 12192000"/>
                        <a:gd name="connsiteY42" fmla="*/ 6759146 h 6759146"/>
                        <a:gd name="connsiteX43" fmla="*/ 9167223 w 12192000"/>
                        <a:gd name="connsiteY43" fmla="*/ 6759146 h 6759146"/>
                        <a:gd name="connsiteX44" fmla="*/ 8586651 w 12192000"/>
                        <a:gd name="connsiteY44" fmla="*/ 6759146 h 6759146"/>
                        <a:gd name="connsiteX45" fmla="*/ 8128000 w 12192000"/>
                        <a:gd name="connsiteY45" fmla="*/ 6759146 h 6759146"/>
                        <a:gd name="connsiteX46" fmla="*/ 7303589 w 12192000"/>
                        <a:gd name="connsiteY46" fmla="*/ 6759146 h 6759146"/>
                        <a:gd name="connsiteX47" fmla="*/ 6723017 w 12192000"/>
                        <a:gd name="connsiteY47" fmla="*/ 6759146 h 6759146"/>
                        <a:gd name="connsiteX48" fmla="*/ 6386286 w 12192000"/>
                        <a:gd name="connsiteY48" fmla="*/ 6759146 h 6759146"/>
                        <a:gd name="connsiteX49" fmla="*/ 6049554 w 12192000"/>
                        <a:gd name="connsiteY49" fmla="*/ 6759146 h 6759146"/>
                        <a:gd name="connsiteX50" fmla="*/ 5834743 w 12192000"/>
                        <a:gd name="connsiteY50" fmla="*/ 6759146 h 6759146"/>
                        <a:gd name="connsiteX51" fmla="*/ 5254171 w 12192000"/>
                        <a:gd name="connsiteY51" fmla="*/ 6759146 h 6759146"/>
                        <a:gd name="connsiteX52" fmla="*/ 4917440 w 12192000"/>
                        <a:gd name="connsiteY52" fmla="*/ 6759146 h 6759146"/>
                        <a:gd name="connsiteX53" fmla="*/ 4093029 w 12192000"/>
                        <a:gd name="connsiteY53" fmla="*/ 6759146 h 6759146"/>
                        <a:gd name="connsiteX54" fmla="*/ 3390537 w 12192000"/>
                        <a:gd name="connsiteY54" fmla="*/ 6759146 h 6759146"/>
                        <a:gd name="connsiteX55" fmla="*/ 2931886 w 12192000"/>
                        <a:gd name="connsiteY55" fmla="*/ 6759146 h 6759146"/>
                        <a:gd name="connsiteX56" fmla="*/ 2107474 w 12192000"/>
                        <a:gd name="connsiteY56" fmla="*/ 6759146 h 6759146"/>
                        <a:gd name="connsiteX57" fmla="*/ 1526903 w 12192000"/>
                        <a:gd name="connsiteY57" fmla="*/ 6759146 h 6759146"/>
                        <a:gd name="connsiteX58" fmla="*/ 1190171 w 12192000"/>
                        <a:gd name="connsiteY58" fmla="*/ 6759146 h 6759146"/>
                        <a:gd name="connsiteX59" fmla="*/ 0 w 12192000"/>
                        <a:gd name="connsiteY59" fmla="*/ 6759146 h 6759146"/>
                        <a:gd name="connsiteX60" fmla="*/ 0 w 12192000"/>
                        <a:gd name="connsiteY60" fmla="*/ 6331067 h 6759146"/>
                        <a:gd name="connsiteX61" fmla="*/ 0 w 12192000"/>
                        <a:gd name="connsiteY61" fmla="*/ 5632622 h 6759146"/>
                        <a:gd name="connsiteX62" fmla="*/ 0 w 12192000"/>
                        <a:gd name="connsiteY62" fmla="*/ 5069360 h 6759146"/>
                        <a:gd name="connsiteX63" fmla="*/ 0 w 12192000"/>
                        <a:gd name="connsiteY63" fmla="*/ 4573689 h 6759146"/>
                        <a:gd name="connsiteX64" fmla="*/ 0 w 12192000"/>
                        <a:gd name="connsiteY64" fmla="*/ 4010427 h 6759146"/>
                        <a:gd name="connsiteX65" fmla="*/ 0 w 12192000"/>
                        <a:gd name="connsiteY65" fmla="*/ 3447164 h 6759146"/>
                        <a:gd name="connsiteX66" fmla="*/ 0 w 12192000"/>
                        <a:gd name="connsiteY66" fmla="*/ 3086677 h 6759146"/>
                        <a:gd name="connsiteX67" fmla="*/ 0 w 12192000"/>
                        <a:gd name="connsiteY67" fmla="*/ 2455823 h 6759146"/>
                        <a:gd name="connsiteX68" fmla="*/ 0 w 12192000"/>
                        <a:gd name="connsiteY68" fmla="*/ 1824969 h 6759146"/>
                        <a:gd name="connsiteX69" fmla="*/ 0 w 12192000"/>
                        <a:gd name="connsiteY69" fmla="*/ 1464482 h 6759146"/>
                        <a:gd name="connsiteX70" fmla="*/ 0 w 12192000"/>
                        <a:gd name="connsiteY70" fmla="*/ 1036402 h 6759146"/>
                        <a:gd name="connsiteX71" fmla="*/ 0 w 12192000"/>
                        <a:gd name="connsiteY71" fmla="*/ 540732 h 6759146"/>
                        <a:gd name="connsiteX72" fmla="*/ 0 w 12192000"/>
                        <a:gd name="connsiteY72" fmla="*/ 0 h 675914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  <a:cxn ang="0">
                          <a:pos x="connsiteX68" y="connsiteY68"/>
                        </a:cxn>
                        <a:cxn ang="0">
                          <a:pos x="connsiteX69" y="connsiteY69"/>
                        </a:cxn>
                        <a:cxn ang="0">
                          <a:pos x="connsiteX70" y="connsiteY70"/>
                        </a:cxn>
                        <a:cxn ang="0">
                          <a:pos x="connsiteX71" y="connsiteY71"/>
                        </a:cxn>
                        <a:cxn ang="0">
                          <a:pos x="connsiteX72" y="connsiteY72"/>
                        </a:cxn>
                      </a:cxnLst>
                      <a:rect l="l" t="t" r="r" b="b"/>
                      <a:pathLst>
                        <a:path w="12192000" h="6759146" fill="none" extrusionOk="0">
                          <a:moveTo>
                            <a:pt x="0" y="0"/>
                          </a:moveTo>
                          <a:cubicBezTo>
                            <a:pt x="171115" y="-38867"/>
                            <a:pt x="518598" y="51985"/>
                            <a:pt x="702491" y="0"/>
                          </a:cubicBezTo>
                          <a:cubicBezTo>
                            <a:pt x="886384" y="-51985"/>
                            <a:pt x="1256628" y="66364"/>
                            <a:pt x="1526903" y="0"/>
                          </a:cubicBezTo>
                          <a:cubicBezTo>
                            <a:pt x="1797178" y="-66364"/>
                            <a:pt x="1642069" y="20096"/>
                            <a:pt x="1741714" y="0"/>
                          </a:cubicBezTo>
                          <a:cubicBezTo>
                            <a:pt x="1841359" y="-20096"/>
                            <a:pt x="1906654" y="15463"/>
                            <a:pt x="1956526" y="0"/>
                          </a:cubicBezTo>
                          <a:cubicBezTo>
                            <a:pt x="2006398" y="-15463"/>
                            <a:pt x="2560288" y="79982"/>
                            <a:pt x="2780937" y="0"/>
                          </a:cubicBezTo>
                          <a:cubicBezTo>
                            <a:pt x="3001586" y="-79982"/>
                            <a:pt x="2905370" y="158"/>
                            <a:pt x="2995749" y="0"/>
                          </a:cubicBezTo>
                          <a:cubicBezTo>
                            <a:pt x="3086128" y="-158"/>
                            <a:pt x="3457349" y="36619"/>
                            <a:pt x="3576320" y="0"/>
                          </a:cubicBezTo>
                          <a:cubicBezTo>
                            <a:pt x="3695291" y="-36619"/>
                            <a:pt x="3772022" y="233"/>
                            <a:pt x="3913051" y="0"/>
                          </a:cubicBezTo>
                          <a:cubicBezTo>
                            <a:pt x="4054080" y="-233"/>
                            <a:pt x="4164552" y="4812"/>
                            <a:pt x="4249783" y="0"/>
                          </a:cubicBezTo>
                          <a:cubicBezTo>
                            <a:pt x="4335014" y="-4812"/>
                            <a:pt x="4422637" y="7487"/>
                            <a:pt x="4586514" y="0"/>
                          </a:cubicBezTo>
                          <a:cubicBezTo>
                            <a:pt x="4750391" y="-7487"/>
                            <a:pt x="4822917" y="15190"/>
                            <a:pt x="4923246" y="0"/>
                          </a:cubicBezTo>
                          <a:cubicBezTo>
                            <a:pt x="5023575" y="-15190"/>
                            <a:pt x="5188732" y="12626"/>
                            <a:pt x="5381897" y="0"/>
                          </a:cubicBezTo>
                          <a:cubicBezTo>
                            <a:pt x="5575062" y="-12626"/>
                            <a:pt x="5621863" y="31835"/>
                            <a:pt x="5718629" y="0"/>
                          </a:cubicBezTo>
                          <a:cubicBezTo>
                            <a:pt x="5815395" y="-31835"/>
                            <a:pt x="5999081" y="13936"/>
                            <a:pt x="6177280" y="0"/>
                          </a:cubicBezTo>
                          <a:cubicBezTo>
                            <a:pt x="6355479" y="-13936"/>
                            <a:pt x="6657096" y="78176"/>
                            <a:pt x="6879771" y="0"/>
                          </a:cubicBezTo>
                          <a:cubicBezTo>
                            <a:pt x="7102446" y="-78176"/>
                            <a:pt x="7060098" y="8337"/>
                            <a:pt x="7216503" y="0"/>
                          </a:cubicBezTo>
                          <a:cubicBezTo>
                            <a:pt x="7372908" y="-8337"/>
                            <a:pt x="7378435" y="11228"/>
                            <a:pt x="7431314" y="0"/>
                          </a:cubicBezTo>
                          <a:cubicBezTo>
                            <a:pt x="7484193" y="-11228"/>
                            <a:pt x="7930919" y="4366"/>
                            <a:pt x="8255726" y="0"/>
                          </a:cubicBezTo>
                          <a:cubicBezTo>
                            <a:pt x="8580533" y="-4366"/>
                            <a:pt x="8401935" y="534"/>
                            <a:pt x="8470537" y="0"/>
                          </a:cubicBezTo>
                          <a:cubicBezTo>
                            <a:pt x="8539139" y="-534"/>
                            <a:pt x="8861842" y="9048"/>
                            <a:pt x="9051109" y="0"/>
                          </a:cubicBezTo>
                          <a:cubicBezTo>
                            <a:pt x="9240376" y="-9048"/>
                            <a:pt x="9210890" y="25102"/>
                            <a:pt x="9265920" y="0"/>
                          </a:cubicBezTo>
                          <a:cubicBezTo>
                            <a:pt x="9320950" y="-25102"/>
                            <a:pt x="9808366" y="37903"/>
                            <a:pt x="9968411" y="0"/>
                          </a:cubicBezTo>
                          <a:cubicBezTo>
                            <a:pt x="10128456" y="-37903"/>
                            <a:pt x="10273258" y="58167"/>
                            <a:pt x="10548983" y="0"/>
                          </a:cubicBezTo>
                          <a:cubicBezTo>
                            <a:pt x="10824708" y="-58167"/>
                            <a:pt x="10983187" y="31114"/>
                            <a:pt x="11251474" y="0"/>
                          </a:cubicBezTo>
                          <a:cubicBezTo>
                            <a:pt x="11519761" y="-31114"/>
                            <a:pt x="11733113" y="97300"/>
                            <a:pt x="12192000" y="0"/>
                          </a:cubicBezTo>
                          <a:cubicBezTo>
                            <a:pt x="12237205" y="226052"/>
                            <a:pt x="12148870" y="373779"/>
                            <a:pt x="12192000" y="630854"/>
                          </a:cubicBezTo>
                          <a:cubicBezTo>
                            <a:pt x="12235130" y="887929"/>
                            <a:pt x="12151920" y="1087635"/>
                            <a:pt x="12192000" y="1261707"/>
                          </a:cubicBezTo>
                          <a:cubicBezTo>
                            <a:pt x="12232080" y="1435779"/>
                            <a:pt x="12180838" y="1535397"/>
                            <a:pt x="12192000" y="1622195"/>
                          </a:cubicBezTo>
                          <a:cubicBezTo>
                            <a:pt x="12203162" y="1708993"/>
                            <a:pt x="12187203" y="1949789"/>
                            <a:pt x="12192000" y="2117866"/>
                          </a:cubicBezTo>
                          <a:cubicBezTo>
                            <a:pt x="12196797" y="2285943"/>
                            <a:pt x="12182429" y="2496916"/>
                            <a:pt x="12192000" y="2681128"/>
                          </a:cubicBezTo>
                          <a:cubicBezTo>
                            <a:pt x="12201571" y="2865340"/>
                            <a:pt x="12163684" y="2992942"/>
                            <a:pt x="12192000" y="3109207"/>
                          </a:cubicBezTo>
                          <a:cubicBezTo>
                            <a:pt x="12220316" y="3225472"/>
                            <a:pt x="12165422" y="3608834"/>
                            <a:pt x="12192000" y="3807652"/>
                          </a:cubicBezTo>
                          <a:cubicBezTo>
                            <a:pt x="12218578" y="4006471"/>
                            <a:pt x="12183815" y="4084123"/>
                            <a:pt x="12192000" y="4168140"/>
                          </a:cubicBezTo>
                          <a:cubicBezTo>
                            <a:pt x="12200185" y="4252157"/>
                            <a:pt x="12149911" y="4430922"/>
                            <a:pt x="12192000" y="4528628"/>
                          </a:cubicBezTo>
                          <a:cubicBezTo>
                            <a:pt x="12234089" y="4626334"/>
                            <a:pt x="12178564" y="4873876"/>
                            <a:pt x="12192000" y="5024299"/>
                          </a:cubicBezTo>
                          <a:cubicBezTo>
                            <a:pt x="12205436" y="5174722"/>
                            <a:pt x="12174453" y="5314924"/>
                            <a:pt x="12192000" y="5587561"/>
                          </a:cubicBezTo>
                          <a:cubicBezTo>
                            <a:pt x="12209547" y="5860198"/>
                            <a:pt x="12189132" y="5934949"/>
                            <a:pt x="12192000" y="6218414"/>
                          </a:cubicBezTo>
                          <a:cubicBezTo>
                            <a:pt x="12194868" y="6501879"/>
                            <a:pt x="12142573" y="6563050"/>
                            <a:pt x="12192000" y="6759146"/>
                          </a:cubicBezTo>
                          <a:cubicBezTo>
                            <a:pt x="11972403" y="6844799"/>
                            <a:pt x="11576939" y="6742536"/>
                            <a:pt x="11367589" y="6759146"/>
                          </a:cubicBezTo>
                          <a:cubicBezTo>
                            <a:pt x="11158239" y="6775756"/>
                            <a:pt x="11114841" y="6719734"/>
                            <a:pt x="11030857" y="6759146"/>
                          </a:cubicBezTo>
                          <a:cubicBezTo>
                            <a:pt x="10946873" y="6798558"/>
                            <a:pt x="10801145" y="6732158"/>
                            <a:pt x="10572206" y="6759146"/>
                          </a:cubicBezTo>
                          <a:cubicBezTo>
                            <a:pt x="10343267" y="6786134"/>
                            <a:pt x="10089667" y="6751171"/>
                            <a:pt x="9869714" y="6759146"/>
                          </a:cubicBezTo>
                          <a:cubicBezTo>
                            <a:pt x="9649761" y="6767121"/>
                            <a:pt x="9478909" y="6703099"/>
                            <a:pt x="9167223" y="6759146"/>
                          </a:cubicBezTo>
                          <a:cubicBezTo>
                            <a:pt x="8855537" y="6815193"/>
                            <a:pt x="8706934" y="6702510"/>
                            <a:pt x="8586651" y="6759146"/>
                          </a:cubicBezTo>
                          <a:cubicBezTo>
                            <a:pt x="8466368" y="6815782"/>
                            <a:pt x="8263760" y="6752161"/>
                            <a:pt x="8128000" y="6759146"/>
                          </a:cubicBezTo>
                          <a:cubicBezTo>
                            <a:pt x="7992240" y="6766131"/>
                            <a:pt x="7520466" y="6712830"/>
                            <a:pt x="7303589" y="6759146"/>
                          </a:cubicBezTo>
                          <a:cubicBezTo>
                            <a:pt x="7086712" y="6805462"/>
                            <a:pt x="6902626" y="6720891"/>
                            <a:pt x="6723017" y="6759146"/>
                          </a:cubicBezTo>
                          <a:cubicBezTo>
                            <a:pt x="6543408" y="6797401"/>
                            <a:pt x="6526775" y="6746472"/>
                            <a:pt x="6386286" y="6759146"/>
                          </a:cubicBezTo>
                          <a:cubicBezTo>
                            <a:pt x="6245797" y="6771820"/>
                            <a:pt x="6181235" y="6745090"/>
                            <a:pt x="6049554" y="6759146"/>
                          </a:cubicBezTo>
                          <a:cubicBezTo>
                            <a:pt x="5917873" y="6773202"/>
                            <a:pt x="5886449" y="6746561"/>
                            <a:pt x="5834743" y="6759146"/>
                          </a:cubicBezTo>
                          <a:cubicBezTo>
                            <a:pt x="5783037" y="6771731"/>
                            <a:pt x="5535094" y="6748499"/>
                            <a:pt x="5254171" y="6759146"/>
                          </a:cubicBezTo>
                          <a:cubicBezTo>
                            <a:pt x="4973248" y="6769793"/>
                            <a:pt x="4988095" y="6755879"/>
                            <a:pt x="4917440" y="6759146"/>
                          </a:cubicBezTo>
                          <a:cubicBezTo>
                            <a:pt x="4846785" y="6762413"/>
                            <a:pt x="4316487" y="6683669"/>
                            <a:pt x="4093029" y="6759146"/>
                          </a:cubicBezTo>
                          <a:cubicBezTo>
                            <a:pt x="3869571" y="6834623"/>
                            <a:pt x="3738244" y="6749570"/>
                            <a:pt x="3390537" y="6759146"/>
                          </a:cubicBezTo>
                          <a:cubicBezTo>
                            <a:pt x="3042830" y="6768722"/>
                            <a:pt x="3113730" y="6744669"/>
                            <a:pt x="2931886" y="6759146"/>
                          </a:cubicBezTo>
                          <a:cubicBezTo>
                            <a:pt x="2750042" y="6773623"/>
                            <a:pt x="2505186" y="6749063"/>
                            <a:pt x="2107474" y="6759146"/>
                          </a:cubicBezTo>
                          <a:cubicBezTo>
                            <a:pt x="1709762" y="6769229"/>
                            <a:pt x="1788329" y="6692041"/>
                            <a:pt x="1526903" y="6759146"/>
                          </a:cubicBezTo>
                          <a:cubicBezTo>
                            <a:pt x="1265477" y="6826251"/>
                            <a:pt x="1338252" y="6750106"/>
                            <a:pt x="1190171" y="6759146"/>
                          </a:cubicBezTo>
                          <a:cubicBezTo>
                            <a:pt x="1042090" y="6768186"/>
                            <a:pt x="456967" y="6693753"/>
                            <a:pt x="0" y="6759146"/>
                          </a:cubicBezTo>
                          <a:cubicBezTo>
                            <a:pt x="-34860" y="6649545"/>
                            <a:pt x="17001" y="6448431"/>
                            <a:pt x="0" y="6331067"/>
                          </a:cubicBezTo>
                          <a:cubicBezTo>
                            <a:pt x="-17001" y="6213703"/>
                            <a:pt x="62619" y="5940363"/>
                            <a:pt x="0" y="5632622"/>
                          </a:cubicBezTo>
                          <a:cubicBezTo>
                            <a:pt x="-62619" y="5324881"/>
                            <a:pt x="11768" y="5292959"/>
                            <a:pt x="0" y="5069360"/>
                          </a:cubicBezTo>
                          <a:cubicBezTo>
                            <a:pt x="-11768" y="4845761"/>
                            <a:pt x="36987" y="4749244"/>
                            <a:pt x="0" y="4573689"/>
                          </a:cubicBezTo>
                          <a:cubicBezTo>
                            <a:pt x="-36987" y="4398134"/>
                            <a:pt x="3764" y="4149593"/>
                            <a:pt x="0" y="4010427"/>
                          </a:cubicBezTo>
                          <a:cubicBezTo>
                            <a:pt x="-3764" y="3871261"/>
                            <a:pt x="34590" y="3638930"/>
                            <a:pt x="0" y="3447164"/>
                          </a:cubicBezTo>
                          <a:cubicBezTo>
                            <a:pt x="-34590" y="3255398"/>
                            <a:pt x="24943" y="3241751"/>
                            <a:pt x="0" y="3086677"/>
                          </a:cubicBezTo>
                          <a:cubicBezTo>
                            <a:pt x="-24943" y="2931603"/>
                            <a:pt x="70462" y="2674819"/>
                            <a:pt x="0" y="2455823"/>
                          </a:cubicBezTo>
                          <a:cubicBezTo>
                            <a:pt x="-70462" y="2236827"/>
                            <a:pt x="53302" y="1974886"/>
                            <a:pt x="0" y="1824969"/>
                          </a:cubicBezTo>
                          <a:cubicBezTo>
                            <a:pt x="-53302" y="1675052"/>
                            <a:pt x="6464" y="1562049"/>
                            <a:pt x="0" y="1464482"/>
                          </a:cubicBezTo>
                          <a:cubicBezTo>
                            <a:pt x="-6464" y="1366915"/>
                            <a:pt x="41193" y="1228970"/>
                            <a:pt x="0" y="1036402"/>
                          </a:cubicBezTo>
                          <a:cubicBezTo>
                            <a:pt x="-41193" y="843834"/>
                            <a:pt x="3455" y="732918"/>
                            <a:pt x="0" y="540732"/>
                          </a:cubicBezTo>
                          <a:cubicBezTo>
                            <a:pt x="-3455" y="348546"/>
                            <a:pt x="15731" y="206702"/>
                            <a:pt x="0" y="0"/>
                          </a:cubicBezTo>
                          <a:close/>
                        </a:path>
                        <a:path w="12192000" h="6759146" stroke="0" extrusionOk="0">
                          <a:moveTo>
                            <a:pt x="0" y="0"/>
                          </a:moveTo>
                          <a:cubicBezTo>
                            <a:pt x="117127" y="-5097"/>
                            <a:pt x="305253" y="1402"/>
                            <a:pt x="458651" y="0"/>
                          </a:cubicBezTo>
                          <a:cubicBezTo>
                            <a:pt x="612049" y="-1402"/>
                            <a:pt x="595207" y="19573"/>
                            <a:pt x="673463" y="0"/>
                          </a:cubicBezTo>
                          <a:cubicBezTo>
                            <a:pt x="751719" y="-19573"/>
                            <a:pt x="1110976" y="2947"/>
                            <a:pt x="1497874" y="0"/>
                          </a:cubicBezTo>
                          <a:cubicBezTo>
                            <a:pt x="1884772" y="-2947"/>
                            <a:pt x="1727277" y="12394"/>
                            <a:pt x="1956526" y="0"/>
                          </a:cubicBezTo>
                          <a:cubicBezTo>
                            <a:pt x="2185775" y="-12394"/>
                            <a:pt x="2186037" y="21439"/>
                            <a:pt x="2415177" y="0"/>
                          </a:cubicBezTo>
                          <a:cubicBezTo>
                            <a:pt x="2644317" y="-21439"/>
                            <a:pt x="2980375" y="35203"/>
                            <a:pt x="3239589" y="0"/>
                          </a:cubicBezTo>
                          <a:cubicBezTo>
                            <a:pt x="3498803" y="-35203"/>
                            <a:pt x="3499976" y="366"/>
                            <a:pt x="3576320" y="0"/>
                          </a:cubicBezTo>
                          <a:cubicBezTo>
                            <a:pt x="3652664" y="-366"/>
                            <a:pt x="4027617" y="80807"/>
                            <a:pt x="4400731" y="0"/>
                          </a:cubicBezTo>
                          <a:cubicBezTo>
                            <a:pt x="4773845" y="-80807"/>
                            <a:pt x="4838935" y="27413"/>
                            <a:pt x="5225143" y="0"/>
                          </a:cubicBezTo>
                          <a:cubicBezTo>
                            <a:pt x="5611351" y="-27413"/>
                            <a:pt x="5670159" y="30339"/>
                            <a:pt x="5805714" y="0"/>
                          </a:cubicBezTo>
                          <a:cubicBezTo>
                            <a:pt x="5941269" y="-30339"/>
                            <a:pt x="6367077" y="29593"/>
                            <a:pt x="6630126" y="0"/>
                          </a:cubicBezTo>
                          <a:cubicBezTo>
                            <a:pt x="6893175" y="-29593"/>
                            <a:pt x="6919581" y="35567"/>
                            <a:pt x="7088777" y="0"/>
                          </a:cubicBezTo>
                          <a:cubicBezTo>
                            <a:pt x="7257973" y="-35567"/>
                            <a:pt x="7359908" y="46992"/>
                            <a:pt x="7547429" y="0"/>
                          </a:cubicBezTo>
                          <a:cubicBezTo>
                            <a:pt x="7734950" y="-46992"/>
                            <a:pt x="8044814" y="40653"/>
                            <a:pt x="8249920" y="0"/>
                          </a:cubicBezTo>
                          <a:cubicBezTo>
                            <a:pt x="8455026" y="-40653"/>
                            <a:pt x="8489644" y="23818"/>
                            <a:pt x="8708571" y="0"/>
                          </a:cubicBezTo>
                          <a:cubicBezTo>
                            <a:pt x="8927498" y="-23818"/>
                            <a:pt x="9259545" y="8651"/>
                            <a:pt x="9532983" y="0"/>
                          </a:cubicBezTo>
                          <a:cubicBezTo>
                            <a:pt x="9806421" y="-8651"/>
                            <a:pt x="10032831" y="97126"/>
                            <a:pt x="10357394" y="0"/>
                          </a:cubicBezTo>
                          <a:cubicBezTo>
                            <a:pt x="10681957" y="-97126"/>
                            <a:pt x="10669289" y="18621"/>
                            <a:pt x="10937966" y="0"/>
                          </a:cubicBezTo>
                          <a:cubicBezTo>
                            <a:pt x="11206643" y="-18621"/>
                            <a:pt x="11228125" y="49914"/>
                            <a:pt x="11396617" y="0"/>
                          </a:cubicBezTo>
                          <a:cubicBezTo>
                            <a:pt x="11565109" y="-49914"/>
                            <a:pt x="11567903" y="2966"/>
                            <a:pt x="11611429" y="0"/>
                          </a:cubicBezTo>
                          <a:cubicBezTo>
                            <a:pt x="11654955" y="-2966"/>
                            <a:pt x="11909242" y="42336"/>
                            <a:pt x="12192000" y="0"/>
                          </a:cubicBezTo>
                          <a:cubicBezTo>
                            <a:pt x="12241552" y="190367"/>
                            <a:pt x="12147392" y="258505"/>
                            <a:pt x="12192000" y="428079"/>
                          </a:cubicBezTo>
                          <a:cubicBezTo>
                            <a:pt x="12236608" y="597653"/>
                            <a:pt x="12173052" y="820871"/>
                            <a:pt x="12192000" y="923750"/>
                          </a:cubicBezTo>
                          <a:cubicBezTo>
                            <a:pt x="12210948" y="1026629"/>
                            <a:pt x="12177163" y="1160856"/>
                            <a:pt x="12192000" y="1351829"/>
                          </a:cubicBezTo>
                          <a:cubicBezTo>
                            <a:pt x="12206837" y="1542802"/>
                            <a:pt x="12168329" y="1740962"/>
                            <a:pt x="12192000" y="1982683"/>
                          </a:cubicBezTo>
                          <a:cubicBezTo>
                            <a:pt x="12215671" y="2224404"/>
                            <a:pt x="12178371" y="2405480"/>
                            <a:pt x="12192000" y="2545945"/>
                          </a:cubicBezTo>
                          <a:cubicBezTo>
                            <a:pt x="12205629" y="2686410"/>
                            <a:pt x="12125773" y="2914377"/>
                            <a:pt x="12192000" y="3109207"/>
                          </a:cubicBezTo>
                          <a:cubicBezTo>
                            <a:pt x="12258227" y="3304037"/>
                            <a:pt x="12116765" y="3608969"/>
                            <a:pt x="12192000" y="3807652"/>
                          </a:cubicBezTo>
                          <a:cubicBezTo>
                            <a:pt x="12267235" y="4006336"/>
                            <a:pt x="12175080" y="4279502"/>
                            <a:pt x="12192000" y="4438506"/>
                          </a:cubicBezTo>
                          <a:cubicBezTo>
                            <a:pt x="12208920" y="4597510"/>
                            <a:pt x="12172458" y="4684708"/>
                            <a:pt x="12192000" y="4798994"/>
                          </a:cubicBezTo>
                          <a:cubicBezTo>
                            <a:pt x="12211542" y="4913280"/>
                            <a:pt x="12172131" y="5117031"/>
                            <a:pt x="12192000" y="5294664"/>
                          </a:cubicBezTo>
                          <a:cubicBezTo>
                            <a:pt x="12211869" y="5472297"/>
                            <a:pt x="12170044" y="5789510"/>
                            <a:pt x="12192000" y="5993109"/>
                          </a:cubicBezTo>
                          <a:cubicBezTo>
                            <a:pt x="12213956" y="6196708"/>
                            <a:pt x="12156430" y="6582336"/>
                            <a:pt x="12192000" y="6759146"/>
                          </a:cubicBezTo>
                          <a:cubicBezTo>
                            <a:pt x="12011855" y="6791494"/>
                            <a:pt x="11686353" y="6690601"/>
                            <a:pt x="11489509" y="6759146"/>
                          </a:cubicBezTo>
                          <a:cubicBezTo>
                            <a:pt x="11292665" y="6827691"/>
                            <a:pt x="11374661" y="6737293"/>
                            <a:pt x="11274697" y="6759146"/>
                          </a:cubicBezTo>
                          <a:cubicBezTo>
                            <a:pt x="11174733" y="6780999"/>
                            <a:pt x="11025090" y="6759020"/>
                            <a:pt x="10937966" y="6759146"/>
                          </a:cubicBezTo>
                          <a:cubicBezTo>
                            <a:pt x="10850842" y="6759272"/>
                            <a:pt x="10414506" y="6690103"/>
                            <a:pt x="10235474" y="6759146"/>
                          </a:cubicBezTo>
                          <a:cubicBezTo>
                            <a:pt x="10056442" y="6828189"/>
                            <a:pt x="10023465" y="6744169"/>
                            <a:pt x="9898743" y="6759146"/>
                          </a:cubicBezTo>
                          <a:cubicBezTo>
                            <a:pt x="9774021" y="6774123"/>
                            <a:pt x="9730552" y="6752074"/>
                            <a:pt x="9683931" y="6759146"/>
                          </a:cubicBezTo>
                          <a:cubicBezTo>
                            <a:pt x="9637310" y="6766218"/>
                            <a:pt x="9429877" y="6758879"/>
                            <a:pt x="9347200" y="6759146"/>
                          </a:cubicBezTo>
                          <a:cubicBezTo>
                            <a:pt x="9264523" y="6759413"/>
                            <a:pt x="8986644" y="6717827"/>
                            <a:pt x="8888549" y="6759146"/>
                          </a:cubicBezTo>
                          <a:cubicBezTo>
                            <a:pt x="8790454" y="6800465"/>
                            <a:pt x="8519798" y="6716646"/>
                            <a:pt x="8307977" y="6759146"/>
                          </a:cubicBezTo>
                          <a:cubicBezTo>
                            <a:pt x="8096156" y="6801646"/>
                            <a:pt x="8039106" y="6747673"/>
                            <a:pt x="7971246" y="6759146"/>
                          </a:cubicBezTo>
                          <a:cubicBezTo>
                            <a:pt x="7903386" y="6770619"/>
                            <a:pt x="7390064" y="6735823"/>
                            <a:pt x="7146834" y="6759146"/>
                          </a:cubicBezTo>
                          <a:cubicBezTo>
                            <a:pt x="6903604" y="6782469"/>
                            <a:pt x="6833830" y="6708998"/>
                            <a:pt x="6566263" y="6759146"/>
                          </a:cubicBezTo>
                          <a:cubicBezTo>
                            <a:pt x="6298696" y="6809294"/>
                            <a:pt x="5983265" y="6694550"/>
                            <a:pt x="5741851" y="6759146"/>
                          </a:cubicBezTo>
                          <a:cubicBezTo>
                            <a:pt x="5500437" y="6823742"/>
                            <a:pt x="5209564" y="6754982"/>
                            <a:pt x="5039360" y="6759146"/>
                          </a:cubicBezTo>
                          <a:cubicBezTo>
                            <a:pt x="4869156" y="6763310"/>
                            <a:pt x="4716100" y="6704364"/>
                            <a:pt x="4580709" y="6759146"/>
                          </a:cubicBezTo>
                          <a:cubicBezTo>
                            <a:pt x="4445318" y="6813928"/>
                            <a:pt x="4208098" y="6708190"/>
                            <a:pt x="3878217" y="6759146"/>
                          </a:cubicBezTo>
                          <a:cubicBezTo>
                            <a:pt x="3548336" y="6810102"/>
                            <a:pt x="3667819" y="6742398"/>
                            <a:pt x="3541486" y="6759146"/>
                          </a:cubicBezTo>
                          <a:cubicBezTo>
                            <a:pt x="3415153" y="6775894"/>
                            <a:pt x="3078750" y="6694865"/>
                            <a:pt x="2960914" y="6759146"/>
                          </a:cubicBezTo>
                          <a:cubicBezTo>
                            <a:pt x="2843078" y="6823427"/>
                            <a:pt x="2790053" y="6744474"/>
                            <a:pt x="2746103" y="6759146"/>
                          </a:cubicBezTo>
                          <a:cubicBezTo>
                            <a:pt x="2702153" y="6773818"/>
                            <a:pt x="2126980" y="6681427"/>
                            <a:pt x="1921691" y="6759146"/>
                          </a:cubicBezTo>
                          <a:cubicBezTo>
                            <a:pt x="1716402" y="6836865"/>
                            <a:pt x="1613961" y="6730052"/>
                            <a:pt x="1341120" y="6759146"/>
                          </a:cubicBezTo>
                          <a:cubicBezTo>
                            <a:pt x="1068279" y="6788240"/>
                            <a:pt x="682891" y="6715042"/>
                            <a:pt x="516709" y="6759146"/>
                          </a:cubicBezTo>
                          <a:cubicBezTo>
                            <a:pt x="350527" y="6803250"/>
                            <a:pt x="216644" y="6705601"/>
                            <a:pt x="0" y="6759146"/>
                          </a:cubicBezTo>
                          <a:cubicBezTo>
                            <a:pt x="-16694" y="6627764"/>
                            <a:pt x="28604" y="6540869"/>
                            <a:pt x="0" y="6331067"/>
                          </a:cubicBezTo>
                          <a:cubicBezTo>
                            <a:pt x="-28604" y="6121265"/>
                            <a:pt x="45770" y="5804731"/>
                            <a:pt x="0" y="5632622"/>
                          </a:cubicBezTo>
                          <a:cubicBezTo>
                            <a:pt x="-45770" y="5460514"/>
                            <a:pt x="32955" y="5321170"/>
                            <a:pt x="0" y="5069360"/>
                          </a:cubicBezTo>
                          <a:cubicBezTo>
                            <a:pt x="-32955" y="4817550"/>
                            <a:pt x="43090" y="4875486"/>
                            <a:pt x="0" y="4708872"/>
                          </a:cubicBezTo>
                          <a:cubicBezTo>
                            <a:pt x="-43090" y="4542258"/>
                            <a:pt x="38338" y="4318019"/>
                            <a:pt x="0" y="4145610"/>
                          </a:cubicBezTo>
                          <a:cubicBezTo>
                            <a:pt x="-38338" y="3973201"/>
                            <a:pt x="14256" y="3797118"/>
                            <a:pt x="0" y="3649939"/>
                          </a:cubicBezTo>
                          <a:cubicBezTo>
                            <a:pt x="-14256" y="3502760"/>
                            <a:pt x="6165" y="3356256"/>
                            <a:pt x="0" y="3154268"/>
                          </a:cubicBezTo>
                          <a:cubicBezTo>
                            <a:pt x="-6165" y="2952280"/>
                            <a:pt x="24376" y="2887501"/>
                            <a:pt x="0" y="2658597"/>
                          </a:cubicBezTo>
                          <a:cubicBezTo>
                            <a:pt x="-24376" y="2429693"/>
                            <a:pt x="50421" y="2349400"/>
                            <a:pt x="0" y="2162927"/>
                          </a:cubicBezTo>
                          <a:cubicBezTo>
                            <a:pt x="-50421" y="1976454"/>
                            <a:pt x="7010" y="1829869"/>
                            <a:pt x="0" y="1532073"/>
                          </a:cubicBezTo>
                          <a:cubicBezTo>
                            <a:pt x="-7010" y="1234277"/>
                            <a:pt x="54890" y="1186348"/>
                            <a:pt x="0" y="968811"/>
                          </a:cubicBezTo>
                          <a:cubicBezTo>
                            <a:pt x="-54890" y="751274"/>
                            <a:pt x="12812" y="740629"/>
                            <a:pt x="0" y="608323"/>
                          </a:cubicBezTo>
                          <a:cubicBezTo>
                            <a:pt x="-12812" y="476017"/>
                            <a:pt x="34554" y="159763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2894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63D49BB-9A8A-784C-9B65-51C87EA85A70}"/>
              </a:ext>
            </a:extLst>
          </p:cNvPr>
          <p:cNvGrpSpPr/>
          <p:nvPr userDrawn="1"/>
        </p:nvGrpSpPr>
        <p:grpSpPr>
          <a:xfrm>
            <a:off x="30798" y="54289"/>
            <a:ext cx="12161202" cy="6803711"/>
            <a:chOff x="15399" y="27144"/>
            <a:chExt cx="12161202" cy="680371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88A51BE-9697-314B-B3BA-0CDF1E48DB91}"/>
                </a:ext>
              </a:extLst>
            </p:cNvPr>
            <p:cNvSpPr/>
            <p:nvPr userDrawn="1"/>
          </p:nvSpPr>
          <p:spPr>
            <a:xfrm>
              <a:off x="15399" y="27144"/>
              <a:ext cx="12161202" cy="680371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74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  <a:gs pos="37000">
                  <a:schemeClr val="bg1">
                    <a:lumMod val="95000"/>
                  </a:schemeClr>
                </a:gs>
              </a:gsLst>
              <a:lin ang="5400000" scaled="1"/>
            </a:gradFill>
            <a:ln w="120650" cap="sq" cmpd="sng">
              <a:solidFill>
                <a:srgbClr val="C00000">
                  <a:alpha val="99000"/>
                </a:srgbClr>
              </a:solidFill>
              <a:miter lim="800000"/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12192000"/>
                        <a:gd name="connsiteY0" fmla="*/ 0 h 6759146"/>
                        <a:gd name="connsiteX1" fmla="*/ 702491 w 12192000"/>
                        <a:gd name="connsiteY1" fmla="*/ 0 h 6759146"/>
                        <a:gd name="connsiteX2" fmla="*/ 1526903 w 12192000"/>
                        <a:gd name="connsiteY2" fmla="*/ 0 h 6759146"/>
                        <a:gd name="connsiteX3" fmla="*/ 1741714 w 12192000"/>
                        <a:gd name="connsiteY3" fmla="*/ 0 h 6759146"/>
                        <a:gd name="connsiteX4" fmla="*/ 1956526 w 12192000"/>
                        <a:gd name="connsiteY4" fmla="*/ 0 h 6759146"/>
                        <a:gd name="connsiteX5" fmla="*/ 2780937 w 12192000"/>
                        <a:gd name="connsiteY5" fmla="*/ 0 h 6759146"/>
                        <a:gd name="connsiteX6" fmla="*/ 2995749 w 12192000"/>
                        <a:gd name="connsiteY6" fmla="*/ 0 h 6759146"/>
                        <a:gd name="connsiteX7" fmla="*/ 3576320 w 12192000"/>
                        <a:gd name="connsiteY7" fmla="*/ 0 h 6759146"/>
                        <a:gd name="connsiteX8" fmla="*/ 3913051 w 12192000"/>
                        <a:gd name="connsiteY8" fmla="*/ 0 h 6759146"/>
                        <a:gd name="connsiteX9" fmla="*/ 4249783 w 12192000"/>
                        <a:gd name="connsiteY9" fmla="*/ 0 h 6759146"/>
                        <a:gd name="connsiteX10" fmla="*/ 4586514 w 12192000"/>
                        <a:gd name="connsiteY10" fmla="*/ 0 h 6759146"/>
                        <a:gd name="connsiteX11" fmla="*/ 4923246 w 12192000"/>
                        <a:gd name="connsiteY11" fmla="*/ 0 h 6759146"/>
                        <a:gd name="connsiteX12" fmla="*/ 5381897 w 12192000"/>
                        <a:gd name="connsiteY12" fmla="*/ 0 h 6759146"/>
                        <a:gd name="connsiteX13" fmla="*/ 5718629 w 12192000"/>
                        <a:gd name="connsiteY13" fmla="*/ 0 h 6759146"/>
                        <a:gd name="connsiteX14" fmla="*/ 6177280 w 12192000"/>
                        <a:gd name="connsiteY14" fmla="*/ 0 h 6759146"/>
                        <a:gd name="connsiteX15" fmla="*/ 6879771 w 12192000"/>
                        <a:gd name="connsiteY15" fmla="*/ 0 h 6759146"/>
                        <a:gd name="connsiteX16" fmla="*/ 7216503 w 12192000"/>
                        <a:gd name="connsiteY16" fmla="*/ 0 h 6759146"/>
                        <a:gd name="connsiteX17" fmla="*/ 7431314 w 12192000"/>
                        <a:gd name="connsiteY17" fmla="*/ 0 h 6759146"/>
                        <a:gd name="connsiteX18" fmla="*/ 8255726 w 12192000"/>
                        <a:gd name="connsiteY18" fmla="*/ 0 h 6759146"/>
                        <a:gd name="connsiteX19" fmla="*/ 8470537 w 12192000"/>
                        <a:gd name="connsiteY19" fmla="*/ 0 h 6759146"/>
                        <a:gd name="connsiteX20" fmla="*/ 9051109 w 12192000"/>
                        <a:gd name="connsiteY20" fmla="*/ 0 h 6759146"/>
                        <a:gd name="connsiteX21" fmla="*/ 9265920 w 12192000"/>
                        <a:gd name="connsiteY21" fmla="*/ 0 h 6759146"/>
                        <a:gd name="connsiteX22" fmla="*/ 9968411 w 12192000"/>
                        <a:gd name="connsiteY22" fmla="*/ 0 h 6759146"/>
                        <a:gd name="connsiteX23" fmla="*/ 10548983 w 12192000"/>
                        <a:gd name="connsiteY23" fmla="*/ 0 h 6759146"/>
                        <a:gd name="connsiteX24" fmla="*/ 11251474 w 12192000"/>
                        <a:gd name="connsiteY24" fmla="*/ 0 h 6759146"/>
                        <a:gd name="connsiteX25" fmla="*/ 12192000 w 12192000"/>
                        <a:gd name="connsiteY25" fmla="*/ 0 h 6759146"/>
                        <a:gd name="connsiteX26" fmla="*/ 12192000 w 12192000"/>
                        <a:gd name="connsiteY26" fmla="*/ 630854 h 6759146"/>
                        <a:gd name="connsiteX27" fmla="*/ 12192000 w 12192000"/>
                        <a:gd name="connsiteY27" fmla="*/ 1261707 h 6759146"/>
                        <a:gd name="connsiteX28" fmla="*/ 12192000 w 12192000"/>
                        <a:gd name="connsiteY28" fmla="*/ 1622195 h 6759146"/>
                        <a:gd name="connsiteX29" fmla="*/ 12192000 w 12192000"/>
                        <a:gd name="connsiteY29" fmla="*/ 2117866 h 6759146"/>
                        <a:gd name="connsiteX30" fmla="*/ 12192000 w 12192000"/>
                        <a:gd name="connsiteY30" fmla="*/ 2681128 h 6759146"/>
                        <a:gd name="connsiteX31" fmla="*/ 12192000 w 12192000"/>
                        <a:gd name="connsiteY31" fmla="*/ 3109207 h 6759146"/>
                        <a:gd name="connsiteX32" fmla="*/ 12192000 w 12192000"/>
                        <a:gd name="connsiteY32" fmla="*/ 3807652 h 6759146"/>
                        <a:gd name="connsiteX33" fmla="*/ 12192000 w 12192000"/>
                        <a:gd name="connsiteY33" fmla="*/ 4168140 h 6759146"/>
                        <a:gd name="connsiteX34" fmla="*/ 12192000 w 12192000"/>
                        <a:gd name="connsiteY34" fmla="*/ 4528628 h 6759146"/>
                        <a:gd name="connsiteX35" fmla="*/ 12192000 w 12192000"/>
                        <a:gd name="connsiteY35" fmla="*/ 5024299 h 6759146"/>
                        <a:gd name="connsiteX36" fmla="*/ 12192000 w 12192000"/>
                        <a:gd name="connsiteY36" fmla="*/ 5587561 h 6759146"/>
                        <a:gd name="connsiteX37" fmla="*/ 12192000 w 12192000"/>
                        <a:gd name="connsiteY37" fmla="*/ 6218414 h 6759146"/>
                        <a:gd name="connsiteX38" fmla="*/ 12192000 w 12192000"/>
                        <a:gd name="connsiteY38" fmla="*/ 6759146 h 6759146"/>
                        <a:gd name="connsiteX39" fmla="*/ 11367589 w 12192000"/>
                        <a:gd name="connsiteY39" fmla="*/ 6759146 h 6759146"/>
                        <a:gd name="connsiteX40" fmla="*/ 11030857 w 12192000"/>
                        <a:gd name="connsiteY40" fmla="*/ 6759146 h 6759146"/>
                        <a:gd name="connsiteX41" fmla="*/ 10572206 w 12192000"/>
                        <a:gd name="connsiteY41" fmla="*/ 6759146 h 6759146"/>
                        <a:gd name="connsiteX42" fmla="*/ 9869714 w 12192000"/>
                        <a:gd name="connsiteY42" fmla="*/ 6759146 h 6759146"/>
                        <a:gd name="connsiteX43" fmla="*/ 9167223 w 12192000"/>
                        <a:gd name="connsiteY43" fmla="*/ 6759146 h 6759146"/>
                        <a:gd name="connsiteX44" fmla="*/ 8586651 w 12192000"/>
                        <a:gd name="connsiteY44" fmla="*/ 6759146 h 6759146"/>
                        <a:gd name="connsiteX45" fmla="*/ 8128000 w 12192000"/>
                        <a:gd name="connsiteY45" fmla="*/ 6759146 h 6759146"/>
                        <a:gd name="connsiteX46" fmla="*/ 7303589 w 12192000"/>
                        <a:gd name="connsiteY46" fmla="*/ 6759146 h 6759146"/>
                        <a:gd name="connsiteX47" fmla="*/ 6723017 w 12192000"/>
                        <a:gd name="connsiteY47" fmla="*/ 6759146 h 6759146"/>
                        <a:gd name="connsiteX48" fmla="*/ 6386286 w 12192000"/>
                        <a:gd name="connsiteY48" fmla="*/ 6759146 h 6759146"/>
                        <a:gd name="connsiteX49" fmla="*/ 6049554 w 12192000"/>
                        <a:gd name="connsiteY49" fmla="*/ 6759146 h 6759146"/>
                        <a:gd name="connsiteX50" fmla="*/ 5834743 w 12192000"/>
                        <a:gd name="connsiteY50" fmla="*/ 6759146 h 6759146"/>
                        <a:gd name="connsiteX51" fmla="*/ 5254171 w 12192000"/>
                        <a:gd name="connsiteY51" fmla="*/ 6759146 h 6759146"/>
                        <a:gd name="connsiteX52" fmla="*/ 4917440 w 12192000"/>
                        <a:gd name="connsiteY52" fmla="*/ 6759146 h 6759146"/>
                        <a:gd name="connsiteX53" fmla="*/ 4093029 w 12192000"/>
                        <a:gd name="connsiteY53" fmla="*/ 6759146 h 6759146"/>
                        <a:gd name="connsiteX54" fmla="*/ 3390537 w 12192000"/>
                        <a:gd name="connsiteY54" fmla="*/ 6759146 h 6759146"/>
                        <a:gd name="connsiteX55" fmla="*/ 2931886 w 12192000"/>
                        <a:gd name="connsiteY55" fmla="*/ 6759146 h 6759146"/>
                        <a:gd name="connsiteX56" fmla="*/ 2107474 w 12192000"/>
                        <a:gd name="connsiteY56" fmla="*/ 6759146 h 6759146"/>
                        <a:gd name="connsiteX57" fmla="*/ 1526903 w 12192000"/>
                        <a:gd name="connsiteY57" fmla="*/ 6759146 h 6759146"/>
                        <a:gd name="connsiteX58" fmla="*/ 1190171 w 12192000"/>
                        <a:gd name="connsiteY58" fmla="*/ 6759146 h 6759146"/>
                        <a:gd name="connsiteX59" fmla="*/ 0 w 12192000"/>
                        <a:gd name="connsiteY59" fmla="*/ 6759146 h 6759146"/>
                        <a:gd name="connsiteX60" fmla="*/ 0 w 12192000"/>
                        <a:gd name="connsiteY60" fmla="*/ 6331067 h 6759146"/>
                        <a:gd name="connsiteX61" fmla="*/ 0 w 12192000"/>
                        <a:gd name="connsiteY61" fmla="*/ 5632622 h 6759146"/>
                        <a:gd name="connsiteX62" fmla="*/ 0 w 12192000"/>
                        <a:gd name="connsiteY62" fmla="*/ 5069360 h 6759146"/>
                        <a:gd name="connsiteX63" fmla="*/ 0 w 12192000"/>
                        <a:gd name="connsiteY63" fmla="*/ 4573689 h 6759146"/>
                        <a:gd name="connsiteX64" fmla="*/ 0 w 12192000"/>
                        <a:gd name="connsiteY64" fmla="*/ 4010427 h 6759146"/>
                        <a:gd name="connsiteX65" fmla="*/ 0 w 12192000"/>
                        <a:gd name="connsiteY65" fmla="*/ 3447164 h 6759146"/>
                        <a:gd name="connsiteX66" fmla="*/ 0 w 12192000"/>
                        <a:gd name="connsiteY66" fmla="*/ 3086677 h 6759146"/>
                        <a:gd name="connsiteX67" fmla="*/ 0 w 12192000"/>
                        <a:gd name="connsiteY67" fmla="*/ 2455823 h 6759146"/>
                        <a:gd name="connsiteX68" fmla="*/ 0 w 12192000"/>
                        <a:gd name="connsiteY68" fmla="*/ 1824969 h 6759146"/>
                        <a:gd name="connsiteX69" fmla="*/ 0 w 12192000"/>
                        <a:gd name="connsiteY69" fmla="*/ 1464482 h 6759146"/>
                        <a:gd name="connsiteX70" fmla="*/ 0 w 12192000"/>
                        <a:gd name="connsiteY70" fmla="*/ 1036402 h 6759146"/>
                        <a:gd name="connsiteX71" fmla="*/ 0 w 12192000"/>
                        <a:gd name="connsiteY71" fmla="*/ 540732 h 6759146"/>
                        <a:gd name="connsiteX72" fmla="*/ 0 w 12192000"/>
                        <a:gd name="connsiteY72" fmla="*/ 0 h 675914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  <a:cxn ang="0">
                          <a:pos x="connsiteX68" y="connsiteY68"/>
                        </a:cxn>
                        <a:cxn ang="0">
                          <a:pos x="connsiteX69" y="connsiteY69"/>
                        </a:cxn>
                        <a:cxn ang="0">
                          <a:pos x="connsiteX70" y="connsiteY70"/>
                        </a:cxn>
                        <a:cxn ang="0">
                          <a:pos x="connsiteX71" y="connsiteY71"/>
                        </a:cxn>
                        <a:cxn ang="0">
                          <a:pos x="connsiteX72" y="connsiteY72"/>
                        </a:cxn>
                      </a:cxnLst>
                      <a:rect l="l" t="t" r="r" b="b"/>
                      <a:pathLst>
                        <a:path w="12192000" h="6759146" fill="none" extrusionOk="0">
                          <a:moveTo>
                            <a:pt x="0" y="0"/>
                          </a:moveTo>
                          <a:cubicBezTo>
                            <a:pt x="171115" y="-38867"/>
                            <a:pt x="518598" y="51985"/>
                            <a:pt x="702491" y="0"/>
                          </a:cubicBezTo>
                          <a:cubicBezTo>
                            <a:pt x="886384" y="-51985"/>
                            <a:pt x="1256628" y="66364"/>
                            <a:pt x="1526903" y="0"/>
                          </a:cubicBezTo>
                          <a:cubicBezTo>
                            <a:pt x="1797178" y="-66364"/>
                            <a:pt x="1642069" y="20096"/>
                            <a:pt x="1741714" y="0"/>
                          </a:cubicBezTo>
                          <a:cubicBezTo>
                            <a:pt x="1841359" y="-20096"/>
                            <a:pt x="1906654" y="15463"/>
                            <a:pt x="1956526" y="0"/>
                          </a:cubicBezTo>
                          <a:cubicBezTo>
                            <a:pt x="2006398" y="-15463"/>
                            <a:pt x="2560288" y="79982"/>
                            <a:pt x="2780937" y="0"/>
                          </a:cubicBezTo>
                          <a:cubicBezTo>
                            <a:pt x="3001586" y="-79982"/>
                            <a:pt x="2905370" y="158"/>
                            <a:pt x="2995749" y="0"/>
                          </a:cubicBezTo>
                          <a:cubicBezTo>
                            <a:pt x="3086128" y="-158"/>
                            <a:pt x="3457349" y="36619"/>
                            <a:pt x="3576320" y="0"/>
                          </a:cubicBezTo>
                          <a:cubicBezTo>
                            <a:pt x="3695291" y="-36619"/>
                            <a:pt x="3772022" y="233"/>
                            <a:pt x="3913051" y="0"/>
                          </a:cubicBezTo>
                          <a:cubicBezTo>
                            <a:pt x="4054080" y="-233"/>
                            <a:pt x="4164552" y="4812"/>
                            <a:pt x="4249783" y="0"/>
                          </a:cubicBezTo>
                          <a:cubicBezTo>
                            <a:pt x="4335014" y="-4812"/>
                            <a:pt x="4422637" y="7487"/>
                            <a:pt x="4586514" y="0"/>
                          </a:cubicBezTo>
                          <a:cubicBezTo>
                            <a:pt x="4750391" y="-7487"/>
                            <a:pt x="4822917" y="15190"/>
                            <a:pt x="4923246" y="0"/>
                          </a:cubicBezTo>
                          <a:cubicBezTo>
                            <a:pt x="5023575" y="-15190"/>
                            <a:pt x="5188732" y="12626"/>
                            <a:pt x="5381897" y="0"/>
                          </a:cubicBezTo>
                          <a:cubicBezTo>
                            <a:pt x="5575062" y="-12626"/>
                            <a:pt x="5621863" y="31835"/>
                            <a:pt x="5718629" y="0"/>
                          </a:cubicBezTo>
                          <a:cubicBezTo>
                            <a:pt x="5815395" y="-31835"/>
                            <a:pt x="5999081" y="13936"/>
                            <a:pt x="6177280" y="0"/>
                          </a:cubicBezTo>
                          <a:cubicBezTo>
                            <a:pt x="6355479" y="-13936"/>
                            <a:pt x="6657096" y="78176"/>
                            <a:pt x="6879771" y="0"/>
                          </a:cubicBezTo>
                          <a:cubicBezTo>
                            <a:pt x="7102446" y="-78176"/>
                            <a:pt x="7060098" y="8337"/>
                            <a:pt x="7216503" y="0"/>
                          </a:cubicBezTo>
                          <a:cubicBezTo>
                            <a:pt x="7372908" y="-8337"/>
                            <a:pt x="7378435" y="11228"/>
                            <a:pt x="7431314" y="0"/>
                          </a:cubicBezTo>
                          <a:cubicBezTo>
                            <a:pt x="7484193" y="-11228"/>
                            <a:pt x="7930919" y="4366"/>
                            <a:pt x="8255726" y="0"/>
                          </a:cubicBezTo>
                          <a:cubicBezTo>
                            <a:pt x="8580533" y="-4366"/>
                            <a:pt x="8401935" y="534"/>
                            <a:pt x="8470537" y="0"/>
                          </a:cubicBezTo>
                          <a:cubicBezTo>
                            <a:pt x="8539139" y="-534"/>
                            <a:pt x="8861842" y="9048"/>
                            <a:pt x="9051109" y="0"/>
                          </a:cubicBezTo>
                          <a:cubicBezTo>
                            <a:pt x="9240376" y="-9048"/>
                            <a:pt x="9210890" y="25102"/>
                            <a:pt x="9265920" y="0"/>
                          </a:cubicBezTo>
                          <a:cubicBezTo>
                            <a:pt x="9320950" y="-25102"/>
                            <a:pt x="9808366" y="37903"/>
                            <a:pt x="9968411" y="0"/>
                          </a:cubicBezTo>
                          <a:cubicBezTo>
                            <a:pt x="10128456" y="-37903"/>
                            <a:pt x="10273258" y="58167"/>
                            <a:pt x="10548983" y="0"/>
                          </a:cubicBezTo>
                          <a:cubicBezTo>
                            <a:pt x="10824708" y="-58167"/>
                            <a:pt x="10983187" y="31114"/>
                            <a:pt x="11251474" y="0"/>
                          </a:cubicBezTo>
                          <a:cubicBezTo>
                            <a:pt x="11519761" y="-31114"/>
                            <a:pt x="11733113" y="97300"/>
                            <a:pt x="12192000" y="0"/>
                          </a:cubicBezTo>
                          <a:cubicBezTo>
                            <a:pt x="12237205" y="226052"/>
                            <a:pt x="12148870" y="373779"/>
                            <a:pt x="12192000" y="630854"/>
                          </a:cubicBezTo>
                          <a:cubicBezTo>
                            <a:pt x="12235130" y="887929"/>
                            <a:pt x="12151920" y="1087635"/>
                            <a:pt x="12192000" y="1261707"/>
                          </a:cubicBezTo>
                          <a:cubicBezTo>
                            <a:pt x="12232080" y="1435779"/>
                            <a:pt x="12180838" y="1535397"/>
                            <a:pt x="12192000" y="1622195"/>
                          </a:cubicBezTo>
                          <a:cubicBezTo>
                            <a:pt x="12203162" y="1708993"/>
                            <a:pt x="12187203" y="1949789"/>
                            <a:pt x="12192000" y="2117866"/>
                          </a:cubicBezTo>
                          <a:cubicBezTo>
                            <a:pt x="12196797" y="2285943"/>
                            <a:pt x="12182429" y="2496916"/>
                            <a:pt x="12192000" y="2681128"/>
                          </a:cubicBezTo>
                          <a:cubicBezTo>
                            <a:pt x="12201571" y="2865340"/>
                            <a:pt x="12163684" y="2992942"/>
                            <a:pt x="12192000" y="3109207"/>
                          </a:cubicBezTo>
                          <a:cubicBezTo>
                            <a:pt x="12220316" y="3225472"/>
                            <a:pt x="12165422" y="3608834"/>
                            <a:pt x="12192000" y="3807652"/>
                          </a:cubicBezTo>
                          <a:cubicBezTo>
                            <a:pt x="12218578" y="4006471"/>
                            <a:pt x="12183815" y="4084123"/>
                            <a:pt x="12192000" y="4168140"/>
                          </a:cubicBezTo>
                          <a:cubicBezTo>
                            <a:pt x="12200185" y="4252157"/>
                            <a:pt x="12149911" y="4430922"/>
                            <a:pt x="12192000" y="4528628"/>
                          </a:cubicBezTo>
                          <a:cubicBezTo>
                            <a:pt x="12234089" y="4626334"/>
                            <a:pt x="12178564" y="4873876"/>
                            <a:pt x="12192000" y="5024299"/>
                          </a:cubicBezTo>
                          <a:cubicBezTo>
                            <a:pt x="12205436" y="5174722"/>
                            <a:pt x="12174453" y="5314924"/>
                            <a:pt x="12192000" y="5587561"/>
                          </a:cubicBezTo>
                          <a:cubicBezTo>
                            <a:pt x="12209547" y="5860198"/>
                            <a:pt x="12189132" y="5934949"/>
                            <a:pt x="12192000" y="6218414"/>
                          </a:cubicBezTo>
                          <a:cubicBezTo>
                            <a:pt x="12194868" y="6501879"/>
                            <a:pt x="12142573" y="6563050"/>
                            <a:pt x="12192000" y="6759146"/>
                          </a:cubicBezTo>
                          <a:cubicBezTo>
                            <a:pt x="11972403" y="6844799"/>
                            <a:pt x="11576939" y="6742536"/>
                            <a:pt x="11367589" y="6759146"/>
                          </a:cubicBezTo>
                          <a:cubicBezTo>
                            <a:pt x="11158239" y="6775756"/>
                            <a:pt x="11114841" y="6719734"/>
                            <a:pt x="11030857" y="6759146"/>
                          </a:cubicBezTo>
                          <a:cubicBezTo>
                            <a:pt x="10946873" y="6798558"/>
                            <a:pt x="10801145" y="6732158"/>
                            <a:pt x="10572206" y="6759146"/>
                          </a:cubicBezTo>
                          <a:cubicBezTo>
                            <a:pt x="10343267" y="6786134"/>
                            <a:pt x="10089667" y="6751171"/>
                            <a:pt x="9869714" y="6759146"/>
                          </a:cubicBezTo>
                          <a:cubicBezTo>
                            <a:pt x="9649761" y="6767121"/>
                            <a:pt x="9478909" y="6703099"/>
                            <a:pt x="9167223" y="6759146"/>
                          </a:cubicBezTo>
                          <a:cubicBezTo>
                            <a:pt x="8855537" y="6815193"/>
                            <a:pt x="8706934" y="6702510"/>
                            <a:pt x="8586651" y="6759146"/>
                          </a:cubicBezTo>
                          <a:cubicBezTo>
                            <a:pt x="8466368" y="6815782"/>
                            <a:pt x="8263760" y="6752161"/>
                            <a:pt x="8128000" y="6759146"/>
                          </a:cubicBezTo>
                          <a:cubicBezTo>
                            <a:pt x="7992240" y="6766131"/>
                            <a:pt x="7520466" y="6712830"/>
                            <a:pt x="7303589" y="6759146"/>
                          </a:cubicBezTo>
                          <a:cubicBezTo>
                            <a:pt x="7086712" y="6805462"/>
                            <a:pt x="6902626" y="6720891"/>
                            <a:pt x="6723017" y="6759146"/>
                          </a:cubicBezTo>
                          <a:cubicBezTo>
                            <a:pt x="6543408" y="6797401"/>
                            <a:pt x="6526775" y="6746472"/>
                            <a:pt x="6386286" y="6759146"/>
                          </a:cubicBezTo>
                          <a:cubicBezTo>
                            <a:pt x="6245797" y="6771820"/>
                            <a:pt x="6181235" y="6745090"/>
                            <a:pt x="6049554" y="6759146"/>
                          </a:cubicBezTo>
                          <a:cubicBezTo>
                            <a:pt x="5917873" y="6773202"/>
                            <a:pt x="5886449" y="6746561"/>
                            <a:pt x="5834743" y="6759146"/>
                          </a:cubicBezTo>
                          <a:cubicBezTo>
                            <a:pt x="5783037" y="6771731"/>
                            <a:pt x="5535094" y="6748499"/>
                            <a:pt x="5254171" y="6759146"/>
                          </a:cubicBezTo>
                          <a:cubicBezTo>
                            <a:pt x="4973248" y="6769793"/>
                            <a:pt x="4988095" y="6755879"/>
                            <a:pt x="4917440" y="6759146"/>
                          </a:cubicBezTo>
                          <a:cubicBezTo>
                            <a:pt x="4846785" y="6762413"/>
                            <a:pt x="4316487" y="6683669"/>
                            <a:pt x="4093029" y="6759146"/>
                          </a:cubicBezTo>
                          <a:cubicBezTo>
                            <a:pt x="3869571" y="6834623"/>
                            <a:pt x="3738244" y="6749570"/>
                            <a:pt x="3390537" y="6759146"/>
                          </a:cubicBezTo>
                          <a:cubicBezTo>
                            <a:pt x="3042830" y="6768722"/>
                            <a:pt x="3113730" y="6744669"/>
                            <a:pt x="2931886" y="6759146"/>
                          </a:cubicBezTo>
                          <a:cubicBezTo>
                            <a:pt x="2750042" y="6773623"/>
                            <a:pt x="2505186" y="6749063"/>
                            <a:pt x="2107474" y="6759146"/>
                          </a:cubicBezTo>
                          <a:cubicBezTo>
                            <a:pt x="1709762" y="6769229"/>
                            <a:pt x="1788329" y="6692041"/>
                            <a:pt x="1526903" y="6759146"/>
                          </a:cubicBezTo>
                          <a:cubicBezTo>
                            <a:pt x="1265477" y="6826251"/>
                            <a:pt x="1338252" y="6750106"/>
                            <a:pt x="1190171" y="6759146"/>
                          </a:cubicBezTo>
                          <a:cubicBezTo>
                            <a:pt x="1042090" y="6768186"/>
                            <a:pt x="456967" y="6693753"/>
                            <a:pt x="0" y="6759146"/>
                          </a:cubicBezTo>
                          <a:cubicBezTo>
                            <a:pt x="-34860" y="6649545"/>
                            <a:pt x="17001" y="6448431"/>
                            <a:pt x="0" y="6331067"/>
                          </a:cubicBezTo>
                          <a:cubicBezTo>
                            <a:pt x="-17001" y="6213703"/>
                            <a:pt x="62619" y="5940363"/>
                            <a:pt x="0" y="5632622"/>
                          </a:cubicBezTo>
                          <a:cubicBezTo>
                            <a:pt x="-62619" y="5324881"/>
                            <a:pt x="11768" y="5292959"/>
                            <a:pt x="0" y="5069360"/>
                          </a:cubicBezTo>
                          <a:cubicBezTo>
                            <a:pt x="-11768" y="4845761"/>
                            <a:pt x="36987" y="4749244"/>
                            <a:pt x="0" y="4573689"/>
                          </a:cubicBezTo>
                          <a:cubicBezTo>
                            <a:pt x="-36987" y="4398134"/>
                            <a:pt x="3764" y="4149593"/>
                            <a:pt x="0" y="4010427"/>
                          </a:cubicBezTo>
                          <a:cubicBezTo>
                            <a:pt x="-3764" y="3871261"/>
                            <a:pt x="34590" y="3638930"/>
                            <a:pt x="0" y="3447164"/>
                          </a:cubicBezTo>
                          <a:cubicBezTo>
                            <a:pt x="-34590" y="3255398"/>
                            <a:pt x="24943" y="3241751"/>
                            <a:pt x="0" y="3086677"/>
                          </a:cubicBezTo>
                          <a:cubicBezTo>
                            <a:pt x="-24943" y="2931603"/>
                            <a:pt x="70462" y="2674819"/>
                            <a:pt x="0" y="2455823"/>
                          </a:cubicBezTo>
                          <a:cubicBezTo>
                            <a:pt x="-70462" y="2236827"/>
                            <a:pt x="53302" y="1974886"/>
                            <a:pt x="0" y="1824969"/>
                          </a:cubicBezTo>
                          <a:cubicBezTo>
                            <a:pt x="-53302" y="1675052"/>
                            <a:pt x="6464" y="1562049"/>
                            <a:pt x="0" y="1464482"/>
                          </a:cubicBezTo>
                          <a:cubicBezTo>
                            <a:pt x="-6464" y="1366915"/>
                            <a:pt x="41193" y="1228970"/>
                            <a:pt x="0" y="1036402"/>
                          </a:cubicBezTo>
                          <a:cubicBezTo>
                            <a:pt x="-41193" y="843834"/>
                            <a:pt x="3455" y="732918"/>
                            <a:pt x="0" y="540732"/>
                          </a:cubicBezTo>
                          <a:cubicBezTo>
                            <a:pt x="-3455" y="348546"/>
                            <a:pt x="15731" y="206702"/>
                            <a:pt x="0" y="0"/>
                          </a:cubicBezTo>
                          <a:close/>
                        </a:path>
                        <a:path w="12192000" h="6759146" stroke="0" extrusionOk="0">
                          <a:moveTo>
                            <a:pt x="0" y="0"/>
                          </a:moveTo>
                          <a:cubicBezTo>
                            <a:pt x="117127" y="-5097"/>
                            <a:pt x="305253" y="1402"/>
                            <a:pt x="458651" y="0"/>
                          </a:cubicBezTo>
                          <a:cubicBezTo>
                            <a:pt x="612049" y="-1402"/>
                            <a:pt x="595207" y="19573"/>
                            <a:pt x="673463" y="0"/>
                          </a:cubicBezTo>
                          <a:cubicBezTo>
                            <a:pt x="751719" y="-19573"/>
                            <a:pt x="1110976" y="2947"/>
                            <a:pt x="1497874" y="0"/>
                          </a:cubicBezTo>
                          <a:cubicBezTo>
                            <a:pt x="1884772" y="-2947"/>
                            <a:pt x="1727277" y="12394"/>
                            <a:pt x="1956526" y="0"/>
                          </a:cubicBezTo>
                          <a:cubicBezTo>
                            <a:pt x="2185775" y="-12394"/>
                            <a:pt x="2186037" y="21439"/>
                            <a:pt x="2415177" y="0"/>
                          </a:cubicBezTo>
                          <a:cubicBezTo>
                            <a:pt x="2644317" y="-21439"/>
                            <a:pt x="2980375" y="35203"/>
                            <a:pt x="3239589" y="0"/>
                          </a:cubicBezTo>
                          <a:cubicBezTo>
                            <a:pt x="3498803" y="-35203"/>
                            <a:pt x="3499976" y="366"/>
                            <a:pt x="3576320" y="0"/>
                          </a:cubicBezTo>
                          <a:cubicBezTo>
                            <a:pt x="3652664" y="-366"/>
                            <a:pt x="4027617" y="80807"/>
                            <a:pt x="4400731" y="0"/>
                          </a:cubicBezTo>
                          <a:cubicBezTo>
                            <a:pt x="4773845" y="-80807"/>
                            <a:pt x="4838935" y="27413"/>
                            <a:pt x="5225143" y="0"/>
                          </a:cubicBezTo>
                          <a:cubicBezTo>
                            <a:pt x="5611351" y="-27413"/>
                            <a:pt x="5670159" y="30339"/>
                            <a:pt x="5805714" y="0"/>
                          </a:cubicBezTo>
                          <a:cubicBezTo>
                            <a:pt x="5941269" y="-30339"/>
                            <a:pt x="6367077" y="29593"/>
                            <a:pt x="6630126" y="0"/>
                          </a:cubicBezTo>
                          <a:cubicBezTo>
                            <a:pt x="6893175" y="-29593"/>
                            <a:pt x="6919581" y="35567"/>
                            <a:pt x="7088777" y="0"/>
                          </a:cubicBezTo>
                          <a:cubicBezTo>
                            <a:pt x="7257973" y="-35567"/>
                            <a:pt x="7359908" y="46992"/>
                            <a:pt x="7547429" y="0"/>
                          </a:cubicBezTo>
                          <a:cubicBezTo>
                            <a:pt x="7734950" y="-46992"/>
                            <a:pt x="8044814" y="40653"/>
                            <a:pt x="8249920" y="0"/>
                          </a:cubicBezTo>
                          <a:cubicBezTo>
                            <a:pt x="8455026" y="-40653"/>
                            <a:pt x="8489644" y="23818"/>
                            <a:pt x="8708571" y="0"/>
                          </a:cubicBezTo>
                          <a:cubicBezTo>
                            <a:pt x="8927498" y="-23818"/>
                            <a:pt x="9259545" y="8651"/>
                            <a:pt x="9532983" y="0"/>
                          </a:cubicBezTo>
                          <a:cubicBezTo>
                            <a:pt x="9806421" y="-8651"/>
                            <a:pt x="10032831" y="97126"/>
                            <a:pt x="10357394" y="0"/>
                          </a:cubicBezTo>
                          <a:cubicBezTo>
                            <a:pt x="10681957" y="-97126"/>
                            <a:pt x="10669289" y="18621"/>
                            <a:pt x="10937966" y="0"/>
                          </a:cubicBezTo>
                          <a:cubicBezTo>
                            <a:pt x="11206643" y="-18621"/>
                            <a:pt x="11228125" y="49914"/>
                            <a:pt x="11396617" y="0"/>
                          </a:cubicBezTo>
                          <a:cubicBezTo>
                            <a:pt x="11565109" y="-49914"/>
                            <a:pt x="11567903" y="2966"/>
                            <a:pt x="11611429" y="0"/>
                          </a:cubicBezTo>
                          <a:cubicBezTo>
                            <a:pt x="11654955" y="-2966"/>
                            <a:pt x="11909242" y="42336"/>
                            <a:pt x="12192000" y="0"/>
                          </a:cubicBezTo>
                          <a:cubicBezTo>
                            <a:pt x="12241552" y="190367"/>
                            <a:pt x="12147392" y="258505"/>
                            <a:pt x="12192000" y="428079"/>
                          </a:cubicBezTo>
                          <a:cubicBezTo>
                            <a:pt x="12236608" y="597653"/>
                            <a:pt x="12173052" y="820871"/>
                            <a:pt x="12192000" y="923750"/>
                          </a:cubicBezTo>
                          <a:cubicBezTo>
                            <a:pt x="12210948" y="1026629"/>
                            <a:pt x="12177163" y="1160856"/>
                            <a:pt x="12192000" y="1351829"/>
                          </a:cubicBezTo>
                          <a:cubicBezTo>
                            <a:pt x="12206837" y="1542802"/>
                            <a:pt x="12168329" y="1740962"/>
                            <a:pt x="12192000" y="1982683"/>
                          </a:cubicBezTo>
                          <a:cubicBezTo>
                            <a:pt x="12215671" y="2224404"/>
                            <a:pt x="12178371" y="2405480"/>
                            <a:pt x="12192000" y="2545945"/>
                          </a:cubicBezTo>
                          <a:cubicBezTo>
                            <a:pt x="12205629" y="2686410"/>
                            <a:pt x="12125773" y="2914377"/>
                            <a:pt x="12192000" y="3109207"/>
                          </a:cubicBezTo>
                          <a:cubicBezTo>
                            <a:pt x="12258227" y="3304037"/>
                            <a:pt x="12116765" y="3608969"/>
                            <a:pt x="12192000" y="3807652"/>
                          </a:cubicBezTo>
                          <a:cubicBezTo>
                            <a:pt x="12267235" y="4006336"/>
                            <a:pt x="12175080" y="4279502"/>
                            <a:pt x="12192000" y="4438506"/>
                          </a:cubicBezTo>
                          <a:cubicBezTo>
                            <a:pt x="12208920" y="4597510"/>
                            <a:pt x="12172458" y="4684708"/>
                            <a:pt x="12192000" y="4798994"/>
                          </a:cubicBezTo>
                          <a:cubicBezTo>
                            <a:pt x="12211542" y="4913280"/>
                            <a:pt x="12172131" y="5117031"/>
                            <a:pt x="12192000" y="5294664"/>
                          </a:cubicBezTo>
                          <a:cubicBezTo>
                            <a:pt x="12211869" y="5472297"/>
                            <a:pt x="12170044" y="5789510"/>
                            <a:pt x="12192000" y="5993109"/>
                          </a:cubicBezTo>
                          <a:cubicBezTo>
                            <a:pt x="12213956" y="6196708"/>
                            <a:pt x="12156430" y="6582336"/>
                            <a:pt x="12192000" y="6759146"/>
                          </a:cubicBezTo>
                          <a:cubicBezTo>
                            <a:pt x="12011855" y="6791494"/>
                            <a:pt x="11686353" y="6690601"/>
                            <a:pt x="11489509" y="6759146"/>
                          </a:cubicBezTo>
                          <a:cubicBezTo>
                            <a:pt x="11292665" y="6827691"/>
                            <a:pt x="11374661" y="6737293"/>
                            <a:pt x="11274697" y="6759146"/>
                          </a:cubicBezTo>
                          <a:cubicBezTo>
                            <a:pt x="11174733" y="6780999"/>
                            <a:pt x="11025090" y="6759020"/>
                            <a:pt x="10937966" y="6759146"/>
                          </a:cubicBezTo>
                          <a:cubicBezTo>
                            <a:pt x="10850842" y="6759272"/>
                            <a:pt x="10414506" y="6690103"/>
                            <a:pt x="10235474" y="6759146"/>
                          </a:cubicBezTo>
                          <a:cubicBezTo>
                            <a:pt x="10056442" y="6828189"/>
                            <a:pt x="10023465" y="6744169"/>
                            <a:pt x="9898743" y="6759146"/>
                          </a:cubicBezTo>
                          <a:cubicBezTo>
                            <a:pt x="9774021" y="6774123"/>
                            <a:pt x="9730552" y="6752074"/>
                            <a:pt x="9683931" y="6759146"/>
                          </a:cubicBezTo>
                          <a:cubicBezTo>
                            <a:pt x="9637310" y="6766218"/>
                            <a:pt x="9429877" y="6758879"/>
                            <a:pt x="9347200" y="6759146"/>
                          </a:cubicBezTo>
                          <a:cubicBezTo>
                            <a:pt x="9264523" y="6759413"/>
                            <a:pt x="8986644" y="6717827"/>
                            <a:pt x="8888549" y="6759146"/>
                          </a:cubicBezTo>
                          <a:cubicBezTo>
                            <a:pt x="8790454" y="6800465"/>
                            <a:pt x="8519798" y="6716646"/>
                            <a:pt x="8307977" y="6759146"/>
                          </a:cubicBezTo>
                          <a:cubicBezTo>
                            <a:pt x="8096156" y="6801646"/>
                            <a:pt x="8039106" y="6747673"/>
                            <a:pt x="7971246" y="6759146"/>
                          </a:cubicBezTo>
                          <a:cubicBezTo>
                            <a:pt x="7903386" y="6770619"/>
                            <a:pt x="7390064" y="6735823"/>
                            <a:pt x="7146834" y="6759146"/>
                          </a:cubicBezTo>
                          <a:cubicBezTo>
                            <a:pt x="6903604" y="6782469"/>
                            <a:pt x="6833830" y="6708998"/>
                            <a:pt x="6566263" y="6759146"/>
                          </a:cubicBezTo>
                          <a:cubicBezTo>
                            <a:pt x="6298696" y="6809294"/>
                            <a:pt x="5983265" y="6694550"/>
                            <a:pt x="5741851" y="6759146"/>
                          </a:cubicBezTo>
                          <a:cubicBezTo>
                            <a:pt x="5500437" y="6823742"/>
                            <a:pt x="5209564" y="6754982"/>
                            <a:pt x="5039360" y="6759146"/>
                          </a:cubicBezTo>
                          <a:cubicBezTo>
                            <a:pt x="4869156" y="6763310"/>
                            <a:pt x="4716100" y="6704364"/>
                            <a:pt x="4580709" y="6759146"/>
                          </a:cubicBezTo>
                          <a:cubicBezTo>
                            <a:pt x="4445318" y="6813928"/>
                            <a:pt x="4208098" y="6708190"/>
                            <a:pt x="3878217" y="6759146"/>
                          </a:cubicBezTo>
                          <a:cubicBezTo>
                            <a:pt x="3548336" y="6810102"/>
                            <a:pt x="3667819" y="6742398"/>
                            <a:pt x="3541486" y="6759146"/>
                          </a:cubicBezTo>
                          <a:cubicBezTo>
                            <a:pt x="3415153" y="6775894"/>
                            <a:pt x="3078750" y="6694865"/>
                            <a:pt x="2960914" y="6759146"/>
                          </a:cubicBezTo>
                          <a:cubicBezTo>
                            <a:pt x="2843078" y="6823427"/>
                            <a:pt x="2790053" y="6744474"/>
                            <a:pt x="2746103" y="6759146"/>
                          </a:cubicBezTo>
                          <a:cubicBezTo>
                            <a:pt x="2702153" y="6773818"/>
                            <a:pt x="2126980" y="6681427"/>
                            <a:pt x="1921691" y="6759146"/>
                          </a:cubicBezTo>
                          <a:cubicBezTo>
                            <a:pt x="1716402" y="6836865"/>
                            <a:pt x="1613961" y="6730052"/>
                            <a:pt x="1341120" y="6759146"/>
                          </a:cubicBezTo>
                          <a:cubicBezTo>
                            <a:pt x="1068279" y="6788240"/>
                            <a:pt x="682891" y="6715042"/>
                            <a:pt x="516709" y="6759146"/>
                          </a:cubicBezTo>
                          <a:cubicBezTo>
                            <a:pt x="350527" y="6803250"/>
                            <a:pt x="216644" y="6705601"/>
                            <a:pt x="0" y="6759146"/>
                          </a:cubicBezTo>
                          <a:cubicBezTo>
                            <a:pt x="-16694" y="6627764"/>
                            <a:pt x="28604" y="6540869"/>
                            <a:pt x="0" y="6331067"/>
                          </a:cubicBezTo>
                          <a:cubicBezTo>
                            <a:pt x="-28604" y="6121265"/>
                            <a:pt x="45770" y="5804731"/>
                            <a:pt x="0" y="5632622"/>
                          </a:cubicBezTo>
                          <a:cubicBezTo>
                            <a:pt x="-45770" y="5460514"/>
                            <a:pt x="32955" y="5321170"/>
                            <a:pt x="0" y="5069360"/>
                          </a:cubicBezTo>
                          <a:cubicBezTo>
                            <a:pt x="-32955" y="4817550"/>
                            <a:pt x="43090" y="4875486"/>
                            <a:pt x="0" y="4708872"/>
                          </a:cubicBezTo>
                          <a:cubicBezTo>
                            <a:pt x="-43090" y="4542258"/>
                            <a:pt x="38338" y="4318019"/>
                            <a:pt x="0" y="4145610"/>
                          </a:cubicBezTo>
                          <a:cubicBezTo>
                            <a:pt x="-38338" y="3973201"/>
                            <a:pt x="14256" y="3797118"/>
                            <a:pt x="0" y="3649939"/>
                          </a:cubicBezTo>
                          <a:cubicBezTo>
                            <a:pt x="-14256" y="3502760"/>
                            <a:pt x="6165" y="3356256"/>
                            <a:pt x="0" y="3154268"/>
                          </a:cubicBezTo>
                          <a:cubicBezTo>
                            <a:pt x="-6165" y="2952280"/>
                            <a:pt x="24376" y="2887501"/>
                            <a:pt x="0" y="2658597"/>
                          </a:cubicBezTo>
                          <a:cubicBezTo>
                            <a:pt x="-24376" y="2429693"/>
                            <a:pt x="50421" y="2349400"/>
                            <a:pt x="0" y="2162927"/>
                          </a:cubicBezTo>
                          <a:cubicBezTo>
                            <a:pt x="-50421" y="1976454"/>
                            <a:pt x="7010" y="1829869"/>
                            <a:pt x="0" y="1532073"/>
                          </a:cubicBezTo>
                          <a:cubicBezTo>
                            <a:pt x="-7010" y="1234277"/>
                            <a:pt x="54890" y="1186348"/>
                            <a:pt x="0" y="968811"/>
                          </a:cubicBezTo>
                          <a:cubicBezTo>
                            <a:pt x="-54890" y="751274"/>
                            <a:pt x="12812" y="740629"/>
                            <a:pt x="0" y="608323"/>
                          </a:cubicBezTo>
                          <a:cubicBezTo>
                            <a:pt x="-12812" y="476017"/>
                            <a:pt x="34554" y="159763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6154BA3-5BBF-6C4D-82AA-53314FE2E23D}"/>
                </a:ext>
              </a:extLst>
            </p:cNvPr>
            <p:cNvGrpSpPr>
              <a:grpSpLocks noChangeAspect="1"/>
            </p:cNvGrpSpPr>
            <p:nvPr/>
          </p:nvGrpSpPr>
          <p:grpSpPr>
            <a:xfrm rot="20671106">
              <a:off x="127505" y="234604"/>
              <a:ext cx="1700002" cy="1071048"/>
              <a:chOff x="0" y="0"/>
              <a:chExt cx="2236573" cy="1409102"/>
            </a:xfrm>
          </p:grpSpPr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F3789B3D-FA80-CE47-96CA-316A66FC07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2236573" cy="1154031"/>
              </a:xfrm>
              <a:prstGeom prst="rect">
                <a:avLst/>
              </a:prstGeom>
            </p:spPr>
          </p:pic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7C8F8FD-C2A7-044A-B654-51C42854F46C}"/>
                  </a:ext>
                </a:extLst>
              </p:cNvPr>
              <p:cNvSpPr txBox="1"/>
              <p:nvPr/>
            </p:nvSpPr>
            <p:spPr>
              <a:xfrm>
                <a:off x="247134" y="923198"/>
                <a:ext cx="1544594" cy="485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>
                      <a:outerShdw blurRad="50800" dist="38100" dir="2700000" algn="tl" rotWithShape="0">
                        <a:srgbClr val="FF0000">
                          <a:alpha val="40000"/>
                        </a:srgbClr>
                      </a:outerShdw>
                    </a:effectLst>
                    <a:latin typeface="Avenir Next" panose="020B0503020202020204" pitchFamily="34" charset="0"/>
                    <a:cs typeface="Al Nile" pitchFamily="2" charset="-78"/>
                  </a:rPr>
                  <a:t>2021</a:t>
                </a:r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8954996-B5B3-FE40-A020-B2A8F9BF7FC0}"/>
                </a:ext>
              </a:extLst>
            </p:cNvPr>
            <p:cNvSpPr/>
            <p:nvPr/>
          </p:nvSpPr>
          <p:spPr>
            <a:xfrm>
              <a:off x="85356" y="68551"/>
              <a:ext cx="12046897" cy="6720896"/>
            </a:xfrm>
            <a:prstGeom prst="rect">
              <a:avLst/>
            </a:prstGeom>
            <a:noFill/>
            <a:ln w="38100" cap="sq" cmpd="sng">
              <a:solidFill>
                <a:srgbClr val="00A8AA">
                  <a:alpha val="99000"/>
                </a:srgbClr>
              </a:solidFill>
              <a:miter lim="800000"/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12192000"/>
                        <a:gd name="connsiteY0" fmla="*/ 0 h 6759146"/>
                        <a:gd name="connsiteX1" fmla="*/ 702491 w 12192000"/>
                        <a:gd name="connsiteY1" fmla="*/ 0 h 6759146"/>
                        <a:gd name="connsiteX2" fmla="*/ 1526903 w 12192000"/>
                        <a:gd name="connsiteY2" fmla="*/ 0 h 6759146"/>
                        <a:gd name="connsiteX3" fmla="*/ 1741714 w 12192000"/>
                        <a:gd name="connsiteY3" fmla="*/ 0 h 6759146"/>
                        <a:gd name="connsiteX4" fmla="*/ 1956526 w 12192000"/>
                        <a:gd name="connsiteY4" fmla="*/ 0 h 6759146"/>
                        <a:gd name="connsiteX5" fmla="*/ 2780937 w 12192000"/>
                        <a:gd name="connsiteY5" fmla="*/ 0 h 6759146"/>
                        <a:gd name="connsiteX6" fmla="*/ 2995749 w 12192000"/>
                        <a:gd name="connsiteY6" fmla="*/ 0 h 6759146"/>
                        <a:gd name="connsiteX7" fmla="*/ 3576320 w 12192000"/>
                        <a:gd name="connsiteY7" fmla="*/ 0 h 6759146"/>
                        <a:gd name="connsiteX8" fmla="*/ 3913051 w 12192000"/>
                        <a:gd name="connsiteY8" fmla="*/ 0 h 6759146"/>
                        <a:gd name="connsiteX9" fmla="*/ 4249783 w 12192000"/>
                        <a:gd name="connsiteY9" fmla="*/ 0 h 6759146"/>
                        <a:gd name="connsiteX10" fmla="*/ 4586514 w 12192000"/>
                        <a:gd name="connsiteY10" fmla="*/ 0 h 6759146"/>
                        <a:gd name="connsiteX11" fmla="*/ 4923246 w 12192000"/>
                        <a:gd name="connsiteY11" fmla="*/ 0 h 6759146"/>
                        <a:gd name="connsiteX12" fmla="*/ 5381897 w 12192000"/>
                        <a:gd name="connsiteY12" fmla="*/ 0 h 6759146"/>
                        <a:gd name="connsiteX13" fmla="*/ 5718629 w 12192000"/>
                        <a:gd name="connsiteY13" fmla="*/ 0 h 6759146"/>
                        <a:gd name="connsiteX14" fmla="*/ 6177280 w 12192000"/>
                        <a:gd name="connsiteY14" fmla="*/ 0 h 6759146"/>
                        <a:gd name="connsiteX15" fmla="*/ 6879771 w 12192000"/>
                        <a:gd name="connsiteY15" fmla="*/ 0 h 6759146"/>
                        <a:gd name="connsiteX16" fmla="*/ 7216503 w 12192000"/>
                        <a:gd name="connsiteY16" fmla="*/ 0 h 6759146"/>
                        <a:gd name="connsiteX17" fmla="*/ 7431314 w 12192000"/>
                        <a:gd name="connsiteY17" fmla="*/ 0 h 6759146"/>
                        <a:gd name="connsiteX18" fmla="*/ 8255726 w 12192000"/>
                        <a:gd name="connsiteY18" fmla="*/ 0 h 6759146"/>
                        <a:gd name="connsiteX19" fmla="*/ 8470537 w 12192000"/>
                        <a:gd name="connsiteY19" fmla="*/ 0 h 6759146"/>
                        <a:gd name="connsiteX20" fmla="*/ 9051109 w 12192000"/>
                        <a:gd name="connsiteY20" fmla="*/ 0 h 6759146"/>
                        <a:gd name="connsiteX21" fmla="*/ 9265920 w 12192000"/>
                        <a:gd name="connsiteY21" fmla="*/ 0 h 6759146"/>
                        <a:gd name="connsiteX22" fmla="*/ 9968411 w 12192000"/>
                        <a:gd name="connsiteY22" fmla="*/ 0 h 6759146"/>
                        <a:gd name="connsiteX23" fmla="*/ 10548983 w 12192000"/>
                        <a:gd name="connsiteY23" fmla="*/ 0 h 6759146"/>
                        <a:gd name="connsiteX24" fmla="*/ 11251474 w 12192000"/>
                        <a:gd name="connsiteY24" fmla="*/ 0 h 6759146"/>
                        <a:gd name="connsiteX25" fmla="*/ 12192000 w 12192000"/>
                        <a:gd name="connsiteY25" fmla="*/ 0 h 6759146"/>
                        <a:gd name="connsiteX26" fmla="*/ 12192000 w 12192000"/>
                        <a:gd name="connsiteY26" fmla="*/ 630854 h 6759146"/>
                        <a:gd name="connsiteX27" fmla="*/ 12192000 w 12192000"/>
                        <a:gd name="connsiteY27" fmla="*/ 1261707 h 6759146"/>
                        <a:gd name="connsiteX28" fmla="*/ 12192000 w 12192000"/>
                        <a:gd name="connsiteY28" fmla="*/ 1622195 h 6759146"/>
                        <a:gd name="connsiteX29" fmla="*/ 12192000 w 12192000"/>
                        <a:gd name="connsiteY29" fmla="*/ 2117866 h 6759146"/>
                        <a:gd name="connsiteX30" fmla="*/ 12192000 w 12192000"/>
                        <a:gd name="connsiteY30" fmla="*/ 2681128 h 6759146"/>
                        <a:gd name="connsiteX31" fmla="*/ 12192000 w 12192000"/>
                        <a:gd name="connsiteY31" fmla="*/ 3109207 h 6759146"/>
                        <a:gd name="connsiteX32" fmla="*/ 12192000 w 12192000"/>
                        <a:gd name="connsiteY32" fmla="*/ 3807652 h 6759146"/>
                        <a:gd name="connsiteX33" fmla="*/ 12192000 w 12192000"/>
                        <a:gd name="connsiteY33" fmla="*/ 4168140 h 6759146"/>
                        <a:gd name="connsiteX34" fmla="*/ 12192000 w 12192000"/>
                        <a:gd name="connsiteY34" fmla="*/ 4528628 h 6759146"/>
                        <a:gd name="connsiteX35" fmla="*/ 12192000 w 12192000"/>
                        <a:gd name="connsiteY35" fmla="*/ 5024299 h 6759146"/>
                        <a:gd name="connsiteX36" fmla="*/ 12192000 w 12192000"/>
                        <a:gd name="connsiteY36" fmla="*/ 5587561 h 6759146"/>
                        <a:gd name="connsiteX37" fmla="*/ 12192000 w 12192000"/>
                        <a:gd name="connsiteY37" fmla="*/ 6218414 h 6759146"/>
                        <a:gd name="connsiteX38" fmla="*/ 12192000 w 12192000"/>
                        <a:gd name="connsiteY38" fmla="*/ 6759146 h 6759146"/>
                        <a:gd name="connsiteX39" fmla="*/ 11367589 w 12192000"/>
                        <a:gd name="connsiteY39" fmla="*/ 6759146 h 6759146"/>
                        <a:gd name="connsiteX40" fmla="*/ 11030857 w 12192000"/>
                        <a:gd name="connsiteY40" fmla="*/ 6759146 h 6759146"/>
                        <a:gd name="connsiteX41" fmla="*/ 10572206 w 12192000"/>
                        <a:gd name="connsiteY41" fmla="*/ 6759146 h 6759146"/>
                        <a:gd name="connsiteX42" fmla="*/ 9869714 w 12192000"/>
                        <a:gd name="connsiteY42" fmla="*/ 6759146 h 6759146"/>
                        <a:gd name="connsiteX43" fmla="*/ 9167223 w 12192000"/>
                        <a:gd name="connsiteY43" fmla="*/ 6759146 h 6759146"/>
                        <a:gd name="connsiteX44" fmla="*/ 8586651 w 12192000"/>
                        <a:gd name="connsiteY44" fmla="*/ 6759146 h 6759146"/>
                        <a:gd name="connsiteX45" fmla="*/ 8128000 w 12192000"/>
                        <a:gd name="connsiteY45" fmla="*/ 6759146 h 6759146"/>
                        <a:gd name="connsiteX46" fmla="*/ 7303589 w 12192000"/>
                        <a:gd name="connsiteY46" fmla="*/ 6759146 h 6759146"/>
                        <a:gd name="connsiteX47" fmla="*/ 6723017 w 12192000"/>
                        <a:gd name="connsiteY47" fmla="*/ 6759146 h 6759146"/>
                        <a:gd name="connsiteX48" fmla="*/ 6386286 w 12192000"/>
                        <a:gd name="connsiteY48" fmla="*/ 6759146 h 6759146"/>
                        <a:gd name="connsiteX49" fmla="*/ 6049554 w 12192000"/>
                        <a:gd name="connsiteY49" fmla="*/ 6759146 h 6759146"/>
                        <a:gd name="connsiteX50" fmla="*/ 5834743 w 12192000"/>
                        <a:gd name="connsiteY50" fmla="*/ 6759146 h 6759146"/>
                        <a:gd name="connsiteX51" fmla="*/ 5254171 w 12192000"/>
                        <a:gd name="connsiteY51" fmla="*/ 6759146 h 6759146"/>
                        <a:gd name="connsiteX52" fmla="*/ 4917440 w 12192000"/>
                        <a:gd name="connsiteY52" fmla="*/ 6759146 h 6759146"/>
                        <a:gd name="connsiteX53" fmla="*/ 4093029 w 12192000"/>
                        <a:gd name="connsiteY53" fmla="*/ 6759146 h 6759146"/>
                        <a:gd name="connsiteX54" fmla="*/ 3390537 w 12192000"/>
                        <a:gd name="connsiteY54" fmla="*/ 6759146 h 6759146"/>
                        <a:gd name="connsiteX55" fmla="*/ 2931886 w 12192000"/>
                        <a:gd name="connsiteY55" fmla="*/ 6759146 h 6759146"/>
                        <a:gd name="connsiteX56" fmla="*/ 2107474 w 12192000"/>
                        <a:gd name="connsiteY56" fmla="*/ 6759146 h 6759146"/>
                        <a:gd name="connsiteX57" fmla="*/ 1526903 w 12192000"/>
                        <a:gd name="connsiteY57" fmla="*/ 6759146 h 6759146"/>
                        <a:gd name="connsiteX58" fmla="*/ 1190171 w 12192000"/>
                        <a:gd name="connsiteY58" fmla="*/ 6759146 h 6759146"/>
                        <a:gd name="connsiteX59" fmla="*/ 0 w 12192000"/>
                        <a:gd name="connsiteY59" fmla="*/ 6759146 h 6759146"/>
                        <a:gd name="connsiteX60" fmla="*/ 0 w 12192000"/>
                        <a:gd name="connsiteY60" fmla="*/ 6331067 h 6759146"/>
                        <a:gd name="connsiteX61" fmla="*/ 0 w 12192000"/>
                        <a:gd name="connsiteY61" fmla="*/ 5632622 h 6759146"/>
                        <a:gd name="connsiteX62" fmla="*/ 0 w 12192000"/>
                        <a:gd name="connsiteY62" fmla="*/ 5069360 h 6759146"/>
                        <a:gd name="connsiteX63" fmla="*/ 0 w 12192000"/>
                        <a:gd name="connsiteY63" fmla="*/ 4573689 h 6759146"/>
                        <a:gd name="connsiteX64" fmla="*/ 0 w 12192000"/>
                        <a:gd name="connsiteY64" fmla="*/ 4010427 h 6759146"/>
                        <a:gd name="connsiteX65" fmla="*/ 0 w 12192000"/>
                        <a:gd name="connsiteY65" fmla="*/ 3447164 h 6759146"/>
                        <a:gd name="connsiteX66" fmla="*/ 0 w 12192000"/>
                        <a:gd name="connsiteY66" fmla="*/ 3086677 h 6759146"/>
                        <a:gd name="connsiteX67" fmla="*/ 0 w 12192000"/>
                        <a:gd name="connsiteY67" fmla="*/ 2455823 h 6759146"/>
                        <a:gd name="connsiteX68" fmla="*/ 0 w 12192000"/>
                        <a:gd name="connsiteY68" fmla="*/ 1824969 h 6759146"/>
                        <a:gd name="connsiteX69" fmla="*/ 0 w 12192000"/>
                        <a:gd name="connsiteY69" fmla="*/ 1464482 h 6759146"/>
                        <a:gd name="connsiteX70" fmla="*/ 0 w 12192000"/>
                        <a:gd name="connsiteY70" fmla="*/ 1036402 h 6759146"/>
                        <a:gd name="connsiteX71" fmla="*/ 0 w 12192000"/>
                        <a:gd name="connsiteY71" fmla="*/ 540732 h 6759146"/>
                        <a:gd name="connsiteX72" fmla="*/ 0 w 12192000"/>
                        <a:gd name="connsiteY72" fmla="*/ 0 h 675914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  <a:cxn ang="0">
                          <a:pos x="connsiteX68" y="connsiteY68"/>
                        </a:cxn>
                        <a:cxn ang="0">
                          <a:pos x="connsiteX69" y="connsiteY69"/>
                        </a:cxn>
                        <a:cxn ang="0">
                          <a:pos x="connsiteX70" y="connsiteY70"/>
                        </a:cxn>
                        <a:cxn ang="0">
                          <a:pos x="connsiteX71" y="connsiteY71"/>
                        </a:cxn>
                        <a:cxn ang="0">
                          <a:pos x="connsiteX72" y="connsiteY72"/>
                        </a:cxn>
                      </a:cxnLst>
                      <a:rect l="l" t="t" r="r" b="b"/>
                      <a:pathLst>
                        <a:path w="12192000" h="6759146" fill="none" extrusionOk="0">
                          <a:moveTo>
                            <a:pt x="0" y="0"/>
                          </a:moveTo>
                          <a:cubicBezTo>
                            <a:pt x="171115" y="-38867"/>
                            <a:pt x="518598" y="51985"/>
                            <a:pt x="702491" y="0"/>
                          </a:cubicBezTo>
                          <a:cubicBezTo>
                            <a:pt x="886384" y="-51985"/>
                            <a:pt x="1256628" y="66364"/>
                            <a:pt x="1526903" y="0"/>
                          </a:cubicBezTo>
                          <a:cubicBezTo>
                            <a:pt x="1797178" y="-66364"/>
                            <a:pt x="1642069" y="20096"/>
                            <a:pt x="1741714" y="0"/>
                          </a:cubicBezTo>
                          <a:cubicBezTo>
                            <a:pt x="1841359" y="-20096"/>
                            <a:pt x="1906654" y="15463"/>
                            <a:pt x="1956526" y="0"/>
                          </a:cubicBezTo>
                          <a:cubicBezTo>
                            <a:pt x="2006398" y="-15463"/>
                            <a:pt x="2560288" y="79982"/>
                            <a:pt x="2780937" y="0"/>
                          </a:cubicBezTo>
                          <a:cubicBezTo>
                            <a:pt x="3001586" y="-79982"/>
                            <a:pt x="2905370" y="158"/>
                            <a:pt x="2995749" y="0"/>
                          </a:cubicBezTo>
                          <a:cubicBezTo>
                            <a:pt x="3086128" y="-158"/>
                            <a:pt x="3457349" y="36619"/>
                            <a:pt x="3576320" y="0"/>
                          </a:cubicBezTo>
                          <a:cubicBezTo>
                            <a:pt x="3695291" y="-36619"/>
                            <a:pt x="3772022" y="233"/>
                            <a:pt x="3913051" y="0"/>
                          </a:cubicBezTo>
                          <a:cubicBezTo>
                            <a:pt x="4054080" y="-233"/>
                            <a:pt x="4164552" y="4812"/>
                            <a:pt x="4249783" y="0"/>
                          </a:cubicBezTo>
                          <a:cubicBezTo>
                            <a:pt x="4335014" y="-4812"/>
                            <a:pt x="4422637" y="7487"/>
                            <a:pt x="4586514" y="0"/>
                          </a:cubicBezTo>
                          <a:cubicBezTo>
                            <a:pt x="4750391" y="-7487"/>
                            <a:pt x="4822917" y="15190"/>
                            <a:pt x="4923246" y="0"/>
                          </a:cubicBezTo>
                          <a:cubicBezTo>
                            <a:pt x="5023575" y="-15190"/>
                            <a:pt x="5188732" y="12626"/>
                            <a:pt x="5381897" y="0"/>
                          </a:cubicBezTo>
                          <a:cubicBezTo>
                            <a:pt x="5575062" y="-12626"/>
                            <a:pt x="5621863" y="31835"/>
                            <a:pt x="5718629" y="0"/>
                          </a:cubicBezTo>
                          <a:cubicBezTo>
                            <a:pt x="5815395" y="-31835"/>
                            <a:pt x="5999081" y="13936"/>
                            <a:pt x="6177280" y="0"/>
                          </a:cubicBezTo>
                          <a:cubicBezTo>
                            <a:pt x="6355479" y="-13936"/>
                            <a:pt x="6657096" y="78176"/>
                            <a:pt x="6879771" y="0"/>
                          </a:cubicBezTo>
                          <a:cubicBezTo>
                            <a:pt x="7102446" y="-78176"/>
                            <a:pt x="7060098" y="8337"/>
                            <a:pt x="7216503" y="0"/>
                          </a:cubicBezTo>
                          <a:cubicBezTo>
                            <a:pt x="7372908" y="-8337"/>
                            <a:pt x="7378435" y="11228"/>
                            <a:pt x="7431314" y="0"/>
                          </a:cubicBezTo>
                          <a:cubicBezTo>
                            <a:pt x="7484193" y="-11228"/>
                            <a:pt x="7930919" y="4366"/>
                            <a:pt x="8255726" y="0"/>
                          </a:cubicBezTo>
                          <a:cubicBezTo>
                            <a:pt x="8580533" y="-4366"/>
                            <a:pt x="8401935" y="534"/>
                            <a:pt x="8470537" y="0"/>
                          </a:cubicBezTo>
                          <a:cubicBezTo>
                            <a:pt x="8539139" y="-534"/>
                            <a:pt x="8861842" y="9048"/>
                            <a:pt x="9051109" y="0"/>
                          </a:cubicBezTo>
                          <a:cubicBezTo>
                            <a:pt x="9240376" y="-9048"/>
                            <a:pt x="9210890" y="25102"/>
                            <a:pt x="9265920" y="0"/>
                          </a:cubicBezTo>
                          <a:cubicBezTo>
                            <a:pt x="9320950" y="-25102"/>
                            <a:pt x="9808366" y="37903"/>
                            <a:pt x="9968411" y="0"/>
                          </a:cubicBezTo>
                          <a:cubicBezTo>
                            <a:pt x="10128456" y="-37903"/>
                            <a:pt x="10273258" y="58167"/>
                            <a:pt x="10548983" y="0"/>
                          </a:cubicBezTo>
                          <a:cubicBezTo>
                            <a:pt x="10824708" y="-58167"/>
                            <a:pt x="10983187" y="31114"/>
                            <a:pt x="11251474" y="0"/>
                          </a:cubicBezTo>
                          <a:cubicBezTo>
                            <a:pt x="11519761" y="-31114"/>
                            <a:pt x="11733113" y="97300"/>
                            <a:pt x="12192000" y="0"/>
                          </a:cubicBezTo>
                          <a:cubicBezTo>
                            <a:pt x="12237205" y="226052"/>
                            <a:pt x="12148870" y="373779"/>
                            <a:pt x="12192000" y="630854"/>
                          </a:cubicBezTo>
                          <a:cubicBezTo>
                            <a:pt x="12235130" y="887929"/>
                            <a:pt x="12151920" y="1087635"/>
                            <a:pt x="12192000" y="1261707"/>
                          </a:cubicBezTo>
                          <a:cubicBezTo>
                            <a:pt x="12232080" y="1435779"/>
                            <a:pt x="12180838" y="1535397"/>
                            <a:pt x="12192000" y="1622195"/>
                          </a:cubicBezTo>
                          <a:cubicBezTo>
                            <a:pt x="12203162" y="1708993"/>
                            <a:pt x="12187203" y="1949789"/>
                            <a:pt x="12192000" y="2117866"/>
                          </a:cubicBezTo>
                          <a:cubicBezTo>
                            <a:pt x="12196797" y="2285943"/>
                            <a:pt x="12182429" y="2496916"/>
                            <a:pt x="12192000" y="2681128"/>
                          </a:cubicBezTo>
                          <a:cubicBezTo>
                            <a:pt x="12201571" y="2865340"/>
                            <a:pt x="12163684" y="2992942"/>
                            <a:pt x="12192000" y="3109207"/>
                          </a:cubicBezTo>
                          <a:cubicBezTo>
                            <a:pt x="12220316" y="3225472"/>
                            <a:pt x="12165422" y="3608834"/>
                            <a:pt x="12192000" y="3807652"/>
                          </a:cubicBezTo>
                          <a:cubicBezTo>
                            <a:pt x="12218578" y="4006471"/>
                            <a:pt x="12183815" y="4084123"/>
                            <a:pt x="12192000" y="4168140"/>
                          </a:cubicBezTo>
                          <a:cubicBezTo>
                            <a:pt x="12200185" y="4252157"/>
                            <a:pt x="12149911" y="4430922"/>
                            <a:pt x="12192000" y="4528628"/>
                          </a:cubicBezTo>
                          <a:cubicBezTo>
                            <a:pt x="12234089" y="4626334"/>
                            <a:pt x="12178564" y="4873876"/>
                            <a:pt x="12192000" y="5024299"/>
                          </a:cubicBezTo>
                          <a:cubicBezTo>
                            <a:pt x="12205436" y="5174722"/>
                            <a:pt x="12174453" y="5314924"/>
                            <a:pt x="12192000" y="5587561"/>
                          </a:cubicBezTo>
                          <a:cubicBezTo>
                            <a:pt x="12209547" y="5860198"/>
                            <a:pt x="12189132" y="5934949"/>
                            <a:pt x="12192000" y="6218414"/>
                          </a:cubicBezTo>
                          <a:cubicBezTo>
                            <a:pt x="12194868" y="6501879"/>
                            <a:pt x="12142573" y="6563050"/>
                            <a:pt x="12192000" y="6759146"/>
                          </a:cubicBezTo>
                          <a:cubicBezTo>
                            <a:pt x="11972403" y="6844799"/>
                            <a:pt x="11576939" y="6742536"/>
                            <a:pt x="11367589" y="6759146"/>
                          </a:cubicBezTo>
                          <a:cubicBezTo>
                            <a:pt x="11158239" y="6775756"/>
                            <a:pt x="11114841" y="6719734"/>
                            <a:pt x="11030857" y="6759146"/>
                          </a:cubicBezTo>
                          <a:cubicBezTo>
                            <a:pt x="10946873" y="6798558"/>
                            <a:pt x="10801145" y="6732158"/>
                            <a:pt x="10572206" y="6759146"/>
                          </a:cubicBezTo>
                          <a:cubicBezTo>
                            <a:pt x="10343267" y="6786134"/>
                            <a:pt x="10089667" y="6751171"/>
                            <a:pt x="9869714" y="6759146"/>
                          </a:cubicBezTo>
                          <a:cubicBezTo>
                            <a:pt x="9649761" y="6767121"/>
                            <a:pt x="9478909" y="6703099"/>
                            <a:pt x="9167223" y="6759146"/>
                          </a:cubicBezTo>
                          <a:cubicBezTo>
                            <a:pt x="8855537" y="6815193"/>
                            <a:pt x="8706934" y="6702510"/>
                            <a:pt x="8586651" y="6759146"/>
                          </a:cubicBezTo>
                          <a:cubicBezTo>
                            <a:pt x="8466368" y="6815782"/>
                            <a:pt x="8263760" y="6752161"/>
                            <a:pt x="8128000" y="6759146"/>
                          </a:cubicBezTo>
                          <a:cubicBezTo>
                            <a:pt x="7992240" y="6766131"/>
                            <a:pt x="7520466" y="6712830"/>
                            <a:pt x="7303589" y="6759146"/>
                          </a:cubicBezTo>
                          <a:cubicBezTo>
                            <a:pt x="7086712" y="6805462"/>
                            <a:pt x="6902626" y="6720891"/>
                            <a:pt x="6723017" y="6759146"/>
                          </a:cubicBezTo>
                          <a:cubicBezTo>
                            <a:pt x="6543408" y="6797401"/>
                            <a:pt x="6526775" y="6746472"/>
                            <a:pt x="6386286" y="6759146"/>
                          </a:cubicBezTo>
                          <a:cubicBezTo>
                            <a:pt x="6245797" y="6771820"/>
                            <a:pt x="6181235" y="6745090"/>
                            <a:pt x="6049554" y="6759146"/>
                          </a:cubicBezTo>
                          <a:cubicBezTo>
                            <a:pt x="5917873" y="6773202"/>
                            <a:pt x="5886449" y="6746561"/>
                            <a:pt x="5834743" y="6759146"/>
                          </a:cubicBezTo>
                          <a:cubicBezTo>
                            <a:pt x="5783037" y="6771731"/>
                            <a:pt x="5535094" y="6748499"/>
                            <a:pt x="5254171" y="6759146"/>
                          </a:cubicBezTo>
                          <a:cubicBezTo>
                            <a:pt x="4973248" y="6769793"/>
                            <a:pt x="4988095" y="6755879"/>
                            <a:pt x="4917440" y="6759146"/>
                          </a:cubicBezTo>
                          <a:cubicBezTo>
                            <a:pt x="4846785" y="6762413"/>
                            <a:pt x="4316487" y="6683669"/>
                            <a:pt x="4093029" y="6759146"/>
                          </a:cubicBezTo>
                          <a:cubicBezTo>
                            <a:pt x="3869571" y="6834623"/>
                            <a:pt x="3738244" y="6749570"/>
                            <a:pt x="3390537" y="6759146"/>
                          </a:cubicBezTo>
                          <a:cubicBezTo>
                            <a:pt x="3042830" y="6768722"/>
                            <a:pt x="3113730" y="6744669"/>
                            <a:pt x="2931886" y="6759146"/>
                          </a:cubicBezTo>
                          <a:cubicBezTo>
                            <a:pt x="2750042" y="6773623"/>
                            <a:pt x="2505186" y="6749063"/>
                            <a:pt x="2107474" y="6759146"/>
                          </a:cubicBezTo>
                          <a:cubicBezTo>
                            <a:pt x="1709762" y="6769229"/>
                            <a:pt x="1788329" y="6692041"/>
                            <a:pt x="1526903" y="6759146"/>
                          </a:cubicBezTo>
                          <a:cubicBezTo>
                            <a:pt x="1265477" y="6826251"/>
                            <a:pt x="1338252" y="6750106"/>
                            <a:pt x="1190171" y="6759146"/>
                          </a:cubicBezTo>
                          <a:cubicBezTo>
                            <a:pt x="1042090" y="6768186"/>
                            <a:pt x="456967" y="6693753"/>
                            <a:pt x="0" y="6759146"/>
                          </a:cubicBezTo>
                          <a:cubicBezTo>
                            <a:pt x="-34860" y="6649545"/>
                            <a:pt x="17001" y="6448431"/>
                            <a:pt x="0" y="6331067"/>
                          </a:cubicBezTo>
                          <a:cubicBezTo>
                            <a:pt x="-17001" y="6213703"/>
                            <a:pt x="62619" y="5940363"/>
                            <a:pt x="0" y="5632622"/>
                          </a:cubicBezTo>
                          <a:cubicBezTo>
                            <a:pt x="-62619" y="5324881"/>
                            <a:pt x="11768" y="5292959"/>
                            <a:pt x="0" y="5069360"/>
                          </a:cubicBezTo>
                          <a:cubicBezTo>
                            <a:pt x="-11768" y="4845761"/>
                            <a:pt x="36987" y="4749244"/>
                            <a:pt x="0" y="4573689"/>
                          </a:cubicBezTo>
                          <a:cubicBezTo>
                            <a:pt x="-36987" y="4398134"/>
                            <a:pt x="3764" y="4149593"/>
                            <a:pt x="0" y="4010427"/>
                          </a:cubicBezTo>
                          <a:cubicBezTo>
                            <a:pt x="-3764" y="3871261"/>
                            <a:pt x="34590" y="3638930"/>
                            <a:pt x="0" y="3447164"/>
                          </a:cubicBezTo>
                          <a:cubicBezTo>
                            <a:pt x="-34590" y="3255398"/>
                            <a:pt x="24943" y="3241751"/>
                            <a:pt x="0" y="3086677"/>
                          </a:cubicBezTo>
                          <a:cubicBezTo>
                            <a:pt x="-24943" y="2931603"/>
                            <a:pt x="70462" y="2674819"/>
                            <a:pt x="0" y="2455823"/>
                          </a:cubicBezTo>
                          <a:cubicBezTo>
                            <a:pt x="-70462" y="2236827"/>
                            <a:pt x="53302" y="1974886"/>
                            <a:pt x="0" y="1824969"/>
                          </a:cubicBezTo>
                          <a:cubicBezTo>
                            <a:pt x="-53302" y="1675052"/>
                            <a:pt x="6464" y="1562049"/>
                            <a:pt x="0" y="1464482"/>
                          </a:cubicBezTo>
                          <a:cubicBezTo>
                            <a:pt x="-6464" y="1366915"/>
                            <a:pt x="41193" y="1228970"/>
                            <a:pt x="0" y="1036402"/>
                          </a:cubicBezTo>
                          <a:cubicBezTo>
                            <a:pt x="-41193" y="843834"/>
                            <a:pt x="3455" y="732918"/>
                            <a:pt x="0" y="540732"/>
                          </a:cubicBezTo>
                          <a:cubicBezTo>
                            <a:pt x="-3455" y="348546"/>
                            <a:pt x="15731" y="206702"/>
                            <a:pt x="0" y="0"/>
                          </a:cubicBezTo>
                          <a:close/>
                        </a:path>
                        <a:path w="12192000" h="6759146" stroke="0" extrusionOk="0">
                          <a:moveTo>
                            <a:pt x="0" y="0"/>
                          </a:moveTo>
                          <a:cubicBezTo>
                            <a:pt x="117127" y="-5097"/>
                            <a:pt x="305253" y="1402"/>
                            <a:pt x="458651" y="0"/>
                          </a:cubicBezTo>
                          <a:cubicBezTo>
                            <a:pt x="612049" y="-1402"/>
                            <a:pt x="595207" y="19573"/>
                            <a:pt x="673463" y="0"/>
                          </a:cubicBezTo>
                          <a:cubicBezTo>
                            <a:pt x="751719" y="-19573"/>
                            <a:pt x="1110976" y="2947"/>
                            <a:pt x="1497874" y="0"/>
                          </a:cubicBezTo>
                          <a:cubicBezTo>
                            <a:pt x="1884772" y="-2947"/>
                            <a:pt x="1727277" y="12394"/>
                            <a:pt x="1956526" y="0"/>
                          </a:cubicBezTo>
                          <a:cubicBezTo>
                            <a:pt x="2185775" y="-12394"/>
                            <a:pt x="2186037" y="21439"/>
                            <a:pt x="2415177" y="0"/>
                          </a:cubicBezTo>
                          <a:cubicBezTo>
                            <a:pt x="2644317" y="-21439"/>
                            <a:pt x="2980375" y="35203"/>
                            <a:pt x="3239589" y="0"/>
                          </a:cubicBezTo>
                          <a:cubicBezTo>
                            <a:pt x="3498803" y="-35203"/>
                            <a:pt x="3499976" y="366"/>
                            <a:pt x="3576320" y="0"/>
                          </a:cubicBezTo>
                          <a:cubicBezTo>
                            <a:pt x="3652664" y="-366"/>
                            <a:pt x="4027617" y="80807"/>
                            <a:pt x="4400731" y="0"/>
                          </a:cubicBezTo>
                          <a:cubicBezTo>
                            <a:pt x="4773845" y="-80807"/>
                            <a:pt x="4838935" y="27413"/>
                            <a:pt x="5225143" y="0"/>
                          </a:cubicBezTo>
                          <a:cubicBezTo>
                            <a:pt x="5611351" y="-27413"/>
                            <a:pt x="5670159" y="30339"/>
                            <a:pt x="5805714" y="0"/>
                          </a:cubicBezTo>
                          <a:cubicBezTo>
                            <a:pt x="5941269" y="-30339"/>
                            <a:pt x="6367077" y="29593"/>
                            <a:pt x="6630126" y="0"/>
                          </a:cubicBezTo>
                          <a:cubicBezTo>
                            <a:pt x="6893175" y="-29593"/>
                            <a:pt x="6919581" y="35567"/>
                            <a:pt x="7088777" y="0"/>
                          </a:cubicBezTo>
                          <a:cubicBezTo>
                            <a:pt x="7257973" y="-35567"/>
                            <a:pt x="7359908" y="46992"/>
                            <a:pt x="7547429" y="0"/>
                          </a:cubicBezTo>
                          <a:cubicBezTo>
                            <a:pt x="7734950" y="-46992"/>
                            <a:pt x="8044814" y="40653"/>
                            <a:pt x="8249920" y="0"/>
                          </a:cubicBezTo>
                          <a:cubicBezTo>
                            <a:pt x="8455026" y="-40653"/>
                            <a:pt x="8489644" y="23818"/>
                            <a:pt x="8708571" y="0"/>
                          </a:cubicBezTo>
                          <a:cubicBezTo>
                            <a:pt x="8927498" y="-23818"/>
                            <a:pt x="9259545" y="8651"/>
                            <a:pt x="9532983" y="0"/>
                          </a:cubicBezTo>
                          <a:cubicBezTo>
                            <a:pt x="9806421" y="-8651"/>
                            <a:pt x="10032831" y="97126"/>
                            <a:pt x="10357394" y="0"/>
                          </a:cubicBezTo>
                          <a:cubicBezTo>
                            <a:pt x="10681957" y="-97126"/>
                            <a:pt x="10669289" y="18621"/>
                            <a:pt x="10937966" y="0"/>
                          </a:cubicBezTo>
                          <a:cubicBezTo>
                            <a:pt x="11206643" y="-18621"/>
                            <a:pt x="11228125" y="49914"/>
                            <a:pt x="11396617" y="0"/>
                          </a:cubicBezTo>
                          <a:cubicBezTo>
                            <a:pt x="11565109" y="-49914"/>
                            <a:pt x="11567903" y="2966"/>
                            <a:pt x="11611429" y="0"/>
                          </a:cubicBezTo>
                          <a:cubicBezTo>
                            <a:pt x="11654955" y="-2966"/>
                            <a:pt x="11909242" y="42336"/>
                            <a:pt x="12192000" y="0"/>
                          </a:cubicBezTo>
                          <a:cubicBezTo>
                            <a:pt x="12241552" y="190367"/>
                            <a:pt x="12147392" y="258505"/>
                            <a:pt x="12192000" y="428079"/>
                          </a:cubicBezTo>
                          <a:cubicBezTo>
                            <a:pt x="12236608" y="597653"/>
                            <a:pt x="12173052" y="820871"/>
                            <a:pt x="12192000" y="923750"/>
                          </a:cubicBezTo>
                          <a:cubicBezTo>
                            <a:pt x="12210948" y="1026629"/>
                            <a:pt x="12177163" y="1160856"/>
                            <a:pt x="12192000" y="1351829"/>
                          </a:cubicBezTo>
                          <a:cubicBezTo>
                            <a:pt x="12206837" y="1542802"/>
                            <a:pt x="12168329" y="1740962"/>
                            <a:pt x="12192000" y="1982683"/>
                          </a:cubicBezTo>
                          <a:cubicBezTo>
                            <a:pt x="12215671" y="2224404"/>
                            <a:pt x="12178371" y="2405480"/>
                            <a:pt x="12192000" y="2545945"/>
                          </a:cubicBezTo>
                          <a:cubicBezTo>
                            <a:pt x="12205629" y="2686410"/>
                            <a:pt x="12125773" y="2914377"/>
                            <a:pt x="12192000" y="3109207"/>
                          </a:cubicBezTo>
                          <a:cubicBezTo>
                            <a:pt x="12258227" y="3304037"/>
                            <a:pt x="12116765" y="3608969"/>
                            <a:pt x="12192000" y="3807652"/>
                          </a:cubicBezTo>
                          <a:cubicBezTo>
                            <a:pt x="12267235" y="4006336"/>
                            <a:pt x="12175080" y="4279502"/>
                            <a:pt x="12192000" y="4438506"/>
                          </a:cubicBezTo>
                          <a:cubicBezTo>
                            <a:pt x="12208920" y="4597510"/>
                            <a:pt x="12172458" y="4684708"/>
                            <a:pt x="12192000" y="4798994"/>
                          </a:cubicBezTo>
                          <a:cubicBezTo>
                            <a:pt x="12211542" y="4913280"/>
                            <a:pt x="12172131" y="5117031"/>
                            <a:pt x="12192000" y="5294664"/>
                          </a:cubicBezTo>
                          <a:cubicBezTo>
                            <a:pt x="12211869" y="5472297"/>
                            <a:pt x="12170044" y="5789510"/>
                            <a:pt x="12192000" y="5993109"/>
                          </a:cubicBezTo>
                          <a:cubicBezTo>
                            <a:pt x="12213956" y="6196708"/>
                            <a:pt x="12156430" y="6582336"/>
                            <a:pt x="12192000" y="6759146"/>
                          </a:cubicBezTo>
                          <a:cubicBezTo>
                            <a:pt x="12011855" y="6791494"/>
                            <a:pt x="11686353" y="6690601"/>
                            <a:pt x="11489509" y="6759146"/>
                          </a:cubicBezTo>
                          <a:cubicBezTo>
                            <a:pt x="11292665" y="6827691"/>
                            <a:pt x="11374661" y="6737293"/>
                            <a:pt x="11274697" y="6759146"/>
                          </a:cubicBezTo>
                          <a:cubicBezTo>
                            <a:pt x="11174733" y="6780999"/>
                            <a:pt x="11025090" y="6759020"/>
                            <a:pt x="10937966" y="6759146"/>
                          </a:cubicBezTo>
                          <a:cubicBezTo>
                            <a:pt x="10850842" y="6759272"/>
                            <a:pt x="10414506" y="6690103"/>
                            <a:pt x="10235474" y="6759146"/>
                          </a:cubicBezTo>
                          <a:cubicBezTo>
                            <a:pt x="10056442" y="6828189"/>
                            <a:pt x="10023465" y="6744169"/>
                            <a:pt x="9898743" y="6759146"/>
                          </a:cubicBezTo>
                          <a:cubicBezTo>
                            <a:pt x="9774021" y="6774123"/>
                            <a:pt x="9730552" y="6752074"/>
                            <a:pt x="9683931" y="6759146"/>
                          </a:cubicBezTo>
                          <a:cubicBezTo>
                            <a:pt x="9637310" y="6766218"/>
                            <a:pt x="9429877" y="6758879"/>
                            <a:pt x="9347200" y="6759146"/>
                          </a:cubicBezTo>
                          <a:cubicBezTo>
                            <a:pt x="9264523" y="6759413"/>
                            <a:pt x="8986644" y="6717827"/>
                            <a:pt x="8888549" y="6759146"/>
                          </a:cubicBezTo>
                          <a:cubicBezTo>
                            <a:pt x="8790454" y="6800465"/>
                            <a:pt x="8519798" y="6716646"/>
                            <a:pt x="8307977" y="6759146"/>
                          </a:cubicBezTo>
                          <a:cubicBezTo>
                            <a:pt x="8096156" y="6801646"/>
                            <a:pt x="8039106" y="6747673"/>
                            <a:pt x="7971246" y="6759146"/>
                          </a:cubicBezTo>
                          <a:cubicBezTo>
                            <a:pt x="7903386" y="6770619"/>
                            <a:pt x="7390064" y="6735823"/>
                            <a:pt x="7146834" y="6759146"/>
                          </a:cubicBezTo>
                          <a:cubicBezTo>
                            <a:pt x="6903604" y="6782469"/>
                            <a:pt x="6833830" y="6708998"/>
                            <a:pt x="6566263" y="6759146"/>
                          </a:cubicBezTo>
                          <a:cubicBezTo>
                            <a:pt x="6298696" y="6809294"/>
                            <a:pt x="5983265" y="6694550"/>
                            <a:pt x="5741851" y="6759146"/>
                          </a:cubicBezTo>
                          <a:cubicBezTo>
                            <a:pt x="5500437" y="6823742"/>
                            <a:pt x="5209564" y="6754982"/>
                            <a:pt x="5039360" y="6759146"/>
                          </a:cubicBezTo>
                          <a:cubicBezTo>
                            <a:pt x="4869156" y="6763310"/>
                            <a:pt x="4716100" y="6704364"/>
                            <a:pt x="4580709" y="6759146"/>
                          </a:cubicBezTo>
                          <a:cubicBezTo>
                            <a:pt x="4445318" y="6813928"/>
                            <a:pt x="4208098" y="6708190"/>
                            <a:pt x="3878217" y="6759146"/>
                          </a:cubicBezTo>
                          <a:cubicBezTo>
                            <a:pt x="3548336" y="6810102"/>
                            <a:pt x="3667819" y="6742398"/>
                            <a:pt x="3541486" y="6759146"/>
                          </a:cubicBezTo>
                          <a:cubicBezTo>
                            <a:pt x="3415153" y="6775894"/>
                            <a:pt x="3078750" y="6694865"/>
                            <a:pt x="2960914" y="6759146"/>
                          </a:cubicBezTo>
                          <a:cubicBezTo>
                            <a:pt x="2843078" y="6823427"/>
                            <a:pt x="2790053" y="6744474"/>
                            <a:pt x="2746103" y="6759146"/>
                          </a:cubicBezTo>
                          <a:cubicBezTo>
                            <a:pt x="2702153" y="6773818"/>
                            <a:pt x="2126980" y="6681427"/>
                            <a:pt x="1921691" y="6759146"/>
                          </a:cubicBezTo>
                          <a:cubicBezTo>
                            <a:pt x="1716402" y="6836865"/>
                            <a:pt x="1613961" y="6730052"/>
                            <a:pt x="1341120" y="6759146"/>
                          </a:cubicBezTo>
                          <a:cubicBezTo>
                            <a:pt x="1068279" y="6788240"/>
                            <a:pt x="682891" y="6715042"/>
                            <a:pt x="516709" y="6759146"/>
                          </a:cubicBezTo>
                          <a:cubicBezTo>
                            <a:pt x="350527" y="6803250"/>
                            <a:pt x="216644" y="6705601"/>
                            <a:pt x="0" y="6759146"/>
                          </a:cubicBezTo>
                          <a:cubicBezTo>
                            <a:pt x="-16694" y="6627764"/>
                            <a:pt x="28604" y="6540869"/>
                            <a:pt x="0" y="6331067"/>
                          </a:cubicBezTo>
                          <a:cubicBezTo>
                            <a:pt x="-28604" y="6121265"/>
                            <a:pt x="45770" y="5804731"/>
                            <a:pt x="0" y="5632622"/>
                          </a:cubicBezTo>
                          <a:cubicBezTo>
                            <a:pt x="-45770" y="5460514"/>
                            <a:pt x="32955" y="5321170"/>
                            <a:pt x="0" y="5069360"/>
                          </a:cubicBezTo>
                          <a:cubicBezTo>
                            <a:pt x="-32955" y="4817550"/>
                            <a:pt x="43090" y="4875486"/>
                            <a:pt x="0" y="4708872"/>
                          </a:cubicBezTo>
                          <a:cubicBezTo>
                            <a:pt x="-43090" y="4542258"/>
                            <a:pt x="38338" y="4318019"/>
                            <a:pt x="0" y="4145610"/>
                          </a:cubicBezTo>
                          <a:cubicBezTo>
                            <a:pt x="-38338" y="3973201"/>
                            <a:pt x="14256" y="3797118"/>
                            <a:pt x="0" y="3649939"/>
                          </a:cubicBezTo>
                          <a:cubicBezTo>
                            <a:pt x="-14256" y="3502760"/>
                            <a:pt x="6165" y="3356256"/>
                            <a:pt x="0" y="3154268"/>
                          </a:cubicBezTo>
                          <a:cubicBezTo>
                            <a:pt x="-6165" y="2952280"/>
                            <a:pt x="24376" y="2887501"/>
                            <a:pt x="0" y="2658597"/>
                          </a:cubicBezTo>
                          <a:cubicBezTo>
                            <a:pt x="-24376" y="2429693"/>
                            <a:pt x="50421" y="2349400"/>
                            <a:pt x="0" y="2162927"/>
                          </a:cubicBezTo>
                          <a:cubicBezTo>
                            <a:pt x="-50421" y="1976454"/>
                            <a:pt x="7010" y="1829869"/>
                            <a:pt x="0" y="1532073"/>
                          </a:cubicBezTo>
                          <a:cubicBezTo>
                            <a:pt x="-7010" y="1234277"/>
                            <a:pt x="54890" y="1186348"/>
                            <a:pt x="0" y="968811"/>
                          </a:cubicBezTo>
                          <a:cubicBezTo>
                            <a:pt x="-54890" y="751274"/>
                            <a:pt x="12812" y="740629"/>
                            <a:pt x="0" y="608323"/>
                          </a:cubicBezTo>
                          <a:cubicBezTo>
                            <a:pt x="-12812" y="476017"/>
                            <a:pt x="34554" y="159763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015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000" b="0" i="0" kern="1200">
          <a:solidFill>
            <a:schemeClr val="tx1"/>
          </a:solidFill>
          <a:latin typeface="Avenir Next Medium" panose="020B05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B0DE2-0FF8-B449-BBBE-A3753281AFF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81037" y="6358421"/>
            <a:ext cx="7585304" cy="499579"/>
          </a:xfrm>
          <a:prstGeom prst="rect">
            <a:avLst/>
          </a:prstGeom>
        </p:spPr>
        <p:txBody>
          <a:bodyPr/>
          <a:lstStyle/>
          <a:p>
            <a:r>
              <a:rPr lang="en-US" sz="1600" dirty="0"/>
              <a:t>Click to Enter Award Category Name (Best of …)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7D89D4B-1152-874B-B5D3-08296629E07A}"/>
              </a:ext>
            </a:extLst>
          </p:cNvPr>
          <p:cNvSpPr txBox="1">
            <a:spLocks/>
          </p:cNvSpPr>
          <p:nvPr/>
        </p:nvSpPr>
        <p:spPr>
          <a:xfrm>
            <a:off x="2303348" y="330849"/>
            <a:ext cx="7585304" cy="49957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0" i="0" kern="1200">
                <a:solidFill>
                  <a:schemeClr val="tx1"/>
                </a:solidFill>
                <a:latin typeface="Avenir Next Medium" panose="020B0503020202020204" pitchFamily="34" charset="0"/>
                <a:ea typeface="+mj-ea"/>
                <a:cs typeface="+mj-cs"/>
              </a:defRPr>
            </a:lvl1pPr>
          </a:lstStyle>
          <a:p>
            <a:r>
              <a:rPr lang="en-US" i="1"/>
              <a:t>Entry Title Goes Here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68110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14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</vt:lpstr>
      <vt:lpstr>Avenir Next Medium</vt:lpstr>
      <vt:lpstr>Calibri</vt:lpstr>
      <vt:lpstr>Office Theme</vt:lpstr>
      <vt:lpstr>Click to Enter Award Category Name (Best of …)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 Delaney</dc:creator>
  <cp:lastModifiedBy>Val Delaney</cp:lastModifiedBy>
  <cp:revision>3</cp:revision>
  <dcterms:created xsi:type="dcterms:W3CDTF">2020-12-10T22:57:22Z</dcterms:created>
  <dcterms:modified xsi:type="dcterms:W3CDTF">2020-12-11T04:33:17Z</dcterms:modified>
</cp:coreProperties>
</file>